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wmf" ContentType="image/x-wmf"/>
  <Default Extension="wav" ContentType="audio/wav"/>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sldIdLst>
    <p:sldId id="308" r:id="rId2"/>
    <p:sldId id="316" r:id="rId3"/>
    <p:sldId id="299" r:id="rId4"/>
    <p:sldId id="303" r:id="rId5"/>
    <p:sldId id="317" r:id="rId6"/>
    <p:sldId id="306" r:id="rId7"/>
    <p:sldId id="300" r:id="rId8"/>
    <p:sldId id="302" r:id="rId9"/>
    <p:sldId id="304" r:id="rId10"/>
    <p:sldId id="314" r:id="rId11"/>
    <p:sldId id="315" r:id="rId12"/>
    <p:sldId id="307" r:id="rId13"/>
    <p:sldId id="318" r:id="rId14"/>
    <p:sldId id="320" r:id="rId15"/>
    <p:sldId id="319"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ck van Zwienen" initials="CvZ" lastIdx="15" clrIdx="0">
    <p:extLst>
      <p:ext uri="{19B8F6BF-5375-455C-9EA6-DF929625EA0E}">
        <p15:presenceInfo xmlns:p15="http://schemas.microsoft.com/office/powerpoint/2012/main" userId="S-1-5-21-1939943624-532656400-3915469861-1176" providerId="AD"/>
      </p:ext>
    </p:extLst>
  </p:cmAuthor>
  <p:cmAuthor id="2" name="Bram Riedijk" initials="BR" lastIdx="4" clrIdx="1">
    <p:extLst>
      <p:ext uri="{19B8F6BF-5375-455C-9EA6-DF929625EA0E}">
        <p15:presenceInfo xmlns:p15="http://schemas.microsoft.com/office/powerpoint/2012/main" userId="0084222fc04ffc2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9494" autoAdjust="0"/>
  </p:normalViewPr>
  <p:slideViewPr>
    <p:cSldViewPr snapToGrid="0" snapToObjects="1">
      <p:cViewPr varScale="1">
        <p:scale>
          <a:sx n="80" d="100"/>
          <a:sy n="80" d="100"/>
        </p:scale>
        <p:origin x="758" y="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3A7123-26D1-AB45-96D1-F158AD436C57}" type="datetimeFigureOut">
              <a:rPr lang="nl-NL" smtClean="0"/>
              <a:t>7-10-2021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nl-NL"/>
              <a:t>Tekststijl van het model bewerken
Tweede niveau
Derde niveau
Vierde niveau
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E72A2D-EB40-9247-AF4E-79D39E9C2F24}" type="slidenum">
              <a:rPr lang="nl-NL" smtClean="0"/>
              <a:t>‹nr.›</a:t>
            </a:fld>
            <a:endParaRPr lang="nl-NL"/>
          </a:p>
        </p:txBody>
      </p:sp>
    </p:spTree>
    <p:extLst>
      <p:ext uri="{BB962C8B-B14F-4D97-AF65-F5344CB8AC3E}">
        <p14:creationId xmlns:p14="http://schemas.microsoft.com/office/powerpoint/2010/main" val="2099807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sz="1200" i="1" dirty="0">
                <a:solidFill>
                  <a:schemeClr val="tx1"/>
                </a:solidFill>
              </a:rPr>
              <a:t>De auditor controleert de systeemvereisten bij de klant aan de hand van de vragenlijst.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200" i="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sz="1200" i="1" dirty="0">
                <a:solidFill>
                  <a:schemeClr val="tx1"/>
                </a:solidFill>
              </a:rPr>
              <a:t>EENS: gewenste resultaat</a:t>
            </a:r>
          </a:p>
          <a:p>
            <a:pPr marL="0" marR="0" lvl="0" indent="0" algn="l" defTabSz="914400" rtl="0" eaLnBrk="1" fontAlgn="auto" latinLnBrk="0" hangingPunct="1">
              <a:lnSpc>
                <a:spcPct val="100000"/>
              </a:lnSpc>
              <a:spcBef>
                <a:spcPts val="0"/>
              </a:spcBef>
              <a:spcAft>
                <a:spcPts val="0"/>
              </a:spcAft>
              <a:buClrTx/>
              <a:buSzTx/>
              <a:buFontTx/>
              <a:buNone/>
              <a:tabLst/>
              <a:defRPr/>
            </a:pPr>
            <a:r>
              <a:rPr lang="nl-BE" sz="1200" i="1" dirty="0">
                <a:solidFill>
                  <a:schemeClr val="tx1"/>
                </a:solidFill>
              </a:rPr>
              <a:t>ONEENS: de klant heeft een systeem nodig om te voldoen aan de VCA-eisen, dit wordt via een vragenlijst gecontroleerd.</a:t>
            </a:r>
            <a:endParaRPr lang="nl-BE" dirty="0">
              <a:solidFill>
                <a:schemeClr val="tx1"/>
              </a:solidFill>
            </a:endParaRPr>
          </a:p>
        </p:txBody>
      </p:sp>
      <p:sp>
        <p:nvSpPr>
          <p:cNvPr id="4" name="Slide Number Placeholder 3"/>
          <p:cNvSpPr>
            <a:spLocks noGrp="1"/>
          </p:cNvSpPr>
          <p:nvPr>
            <p:ph type="sldNum" sz="quarter" idx="5"/>
          </p:nvPr>
        </p:nvSpPr>
        <p:spPr/>
        <p:txBody>
          <a:bodyPr/>
          <a:lstStyle/>
          <a:p>
            <a:fld id="{70E72A2D-EB40-9247-AF4E-79D39E9C2F24}" type="slidenum">
              <a:rPr lang="nl-NL" smtClean="0"/>
              <a:t>3</a:t>
            </a:fld>
            <a:endParaRPr lang="nl-NL"/>
          </a:p>
        </p:txBody>
      </p:sp>
    </p:spTree>
    <p:extLst>
      <p:ext uri="{BB962C8B-B14F-4D97-AF65-F5344CB8AC3E}">
        <p14:creationId xmlns:p14="http://schemas.microsoft.com/office/powerpoint/2010/main" val="2431980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sz="1200" i="1" dirty="0">
                <a:solidFill>
                  <a:srgbClr val="FF0000"/>
                </a:solidFill>
              </a:rPr>
              <a:t>De VCA-coördinator neemt (mee) de certificatie-beslissing en oordeelt over de conformiteit op basis van de onderbouwingen. Hij/zij is mee verantwoordelijk voor de kwaliteit van de onderbouwing.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200" i="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sz="1200" i="1" dirty="0">
                <a:solidFill>
                  <a:schemeClr val="tx1"/>
                </a:solidFill>
              </a:rPr>
              <a:t>EENS: gewenste resultaat</a:t>
            </a:r>
          </a:p>
          <a:p>
            <a:pPr marL="0" marR="0" lvl="0" indent="0" algn="l" defTabSz="914400" rtl="0" eaLnBrk="1" fontAlgn="auto" latinLnBrk="0" hangingPunct="1">
              <a:lnSpc>
                <a:spcPct val="100000"/>
              </a:lnSpc>
              <a:spcBef>
                <a:spcPts val="0"/>
              </a:spcBef>
              <a:spcAft>
                <a:spcPts val="0"/>
              </a:spcAft>
              <a:buClrTx/>
              <a:buSzTx/>
              <a:buFontTx/>
              <a:buNone/>
              <a:tabLst/>
              <a:defRPr/>
            </a:pPr>
            <a:r>
              <a:rPr lang="nl-BE" sz="1200" i="1" dirty="0">
                <a:solidFill>
                  <a:schemeClr val="tx1"/>
                </a:solidFill>
              </a:rPr>
              <a:t>ONEENS: tijd, vertrouwen, … van de auditor met zijn kwalificaties. VCA-coördinator is mede verantwoordelijk voor de inhoud van het rapport en de certificatie-beslissing.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200" i="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BE" sz="1200" i="1" dirty="0">
                <a:solidFill>
                  <a:schemeClr val="tx1"/>
                </a:solidFill>
              </a:rPr>
              <a:t>Hoeveel tijd vraagt de review van een rapport?</a:t>
            </a:r>
            <a:endParaRPr lang="nl-BE" sz="1200" i="1" dirty="0">
              <a:solidFill>
                <a:srgbClr val="FF0000"/>
              </a:solidFill>
            </a:endParaRPr>
          </a:p>
        </p:txBody>
      </p:sp>
      <p:sp>
        <p:nvSpPr>
          <p:cNvPr id="4" name="Slide Number Placeholder 3"/>
          <p:cNvSpPr>
            <a:spLocks noGrp="1"/>
          </p:cNvSpPr>
          <p:nvPr>
            <p:ph type="sldNum" sz="quarter" idx="5"/>
          </p:nvPr>
        </p:nvSpPr>
        <p:spPr/>
        <p:txBody>
          <a:bodyPr/>
          <a:lstStyle/>
          <a:p>
            <a:fld id="{70E72A2D-EB40-9247-AF4E-79D39E9C2F24}" type="slidenum">
              <a:rPr lang="nl-NL" smtClean="0"/>
              <a:t>4</a:t>
            </a:fld>
            <a:endParaRPr lang="nl-NL"/>
          </a:p>
        </p:txBody>
      </p:sp>
    </p:spTree>
    <p:extLst>
      <p:ext uri="{BB962C8B-B14F-4D97-AF65-F5344CB8AC3E}">
        <p14:creationId xmlns:p14="http://schemas.microsoft.com/office/powerpoint/2010/main" val="2723482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dirty="0"/>
              <a:t>ISO 17021</a:t>
            </a:r>
            <a:endParaRPr lang="en-BE" dirty="0"/>
          </a:p>
        </p:txBody>
      </p:sp>
      <p:sp>
        <p:nvSpPr>
          <p:cNvPr id="4" name="Slide Number Placeholder 3"/>
          <p:cNvSpPr>
            <a:spLocks noGrp="1"/>
          </p:cNvSpPr>
          <p:nvPr>
            <p:ph type="sldNum" sz="quarter" idx="5"/>
          </p:nvPr>
        </p:nvSpPr>
        <p:spPr/>
        <p:txBody>
          <a:bodyPr/>
          <a:lstStyle/>
          <a:p>
            <a:fld id="{70E72A2D-EB40-9247-AF4E-79D39E9C2F24}" type="slidenum">
              <a:rPr lang="nl-NL" smtClean="0"/>
              <a:t>7</a:t>
            </a:fld>
            <a:endParaRPr lang="nl-NL"/>
          </a:p>
        </p:txBody>
      </p:sp>
    </p:spTree>
    <p:extLst>
      <p:ext uri="{BB962C8B-B14F-4D97-AF65-F5344CB8AC3E}">
        <p14:creationId xmlns:p14="http://schemas.microsoft.com/office/powerpoint/2010/main" val="4105467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dirty="0"/>
          </a:p>
        </p:txBody>
      </p:sp>
      <p:sp>
        <p:nvSpPr>
          <p:cNvPr id="4" name="Slide Number Placeholder 3"/>
          <p:cNvSpPr>
            <a:spLocks noGrp="1"/>
          </p:cNvSpPr>
          <p:nvPr>
            <p:ph type="sldNum" sz="quarter" idx="5"/>
          </p:nvPr>
        </p:nvSpPr>
        <p:spPr/>
        <p:txBody>
          <a:bodyPr/>
          <a:lstStyle/>
          <a:p>
            <a:fld id="{70E72A2D-EB40-9247-AF4E-79D39E9C2F24}" type="slidenum">
              <a:rPr lang="nl-NL" smtClean="0"/>
              <a:t>8</a:t>
            </a:fld>
            <a:endParaRPr lang="nl-NL"/>
          </a:p>
        </p:txBody>
      </p:sp>
    </p:spTree>
    <p:extLst>
      <p:ext uri="{BB962C8B-B14F-4D97-AF65-F5344CB8AC3E}">
        <p14:creationId xmlns:p14="http://schemas.microsoft.com/office/powerpoint/2010/main" val="4099937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u="sng" dirty="0"/>
              <a:t>Toelichting</a:t>
            </a:r>
          </a:p>
          <a:p>
            <a:pPr marL="171450" indent="-171450">
              <a:buFont typeface="Arial" panose="020B0604020202020204" pitchFamily="34" charset="0"/>
              <a:buChar char="•"/>
            </a:pPr>
            <a:r>
              <a:rPr lang="nl-NL" strike="noStrike" dirty="0"/>
              <a:t>Licht toe wat de eisen aan de rapportage betekenen:</a:t>
            </a:r>
            <a:r>
              <a:rPr lang="nl-NL" strike="noStrike" baseline="0" dirty="0"/>
              <a:t> w</a:t>
            </a:r>
            <a:r>
              <a:rPr lang="nl-NL" strike="noStrike" dirty="0"/>
              <a:t>at</a:t>
            </a:r>
            <a:r>
              <a:rPr lang="nl-NL" strike="noStrike" baseline="0" dirty="0"/>
              <a:t> wordt bedoeld met de termen ‘helder’ (begrijpelijk), ‘eenduidig’ (voor één uitleg vatbaar) en ‘onomstotelijk duidelijk zijn’(onweerlegbaar)?</a:t>
            </a:r>
          </a:p>
          <a:p>
            <a:pPr marL="171450" indent="-171450">
              <a:buFont typeface="Arial" panose="020B0604020202020204" pitchFamily="34" charset="0"/>
              <a:buChar char="•"/>
            </a:pPr>
            <a:r>
              <a:rPr lang="nl-NL" strike="noStrike" baseline="0" dirty="0"/>
              <a:t>Benoem de eisen die SSVV stelt aan de rapportage. Zie; https://www.vca.nl/application/files/1415/8047/6454/Eisen_aan_de_VCA-auditrapportage.pdf</a:t>
            </a:r>
            <a:endParaRPr lang="nl-NL" strike="noStrike" dirty="0"/>
          </a:p>
          <a:p>
            <a:pPr marL="0" indent="0">
              <a:buFont typeface="Arial" panose="020B0604020202020204" pitchFamily="34" charset="0"/>
              <a:buNone/>
            </a:pPr>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B0BCD6-43DF-4590-90CC-1AC22E558E64}"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3090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Doelstelling</a:t>
            </a:r>
          </a:p>
          <a:p>
            <a:r>
              <a:rPr lang="nl-NL"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Dit is geen onderbouwing van deze doelstelling, enkel geverifieerd op bedrijfsniveau, niet op werklocaties</a:t>
            </a:r>
          </a:p>
          <a:p>
            <a:endParaRPr lang="nl-NL"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r>
              <a:rPr lang="nl-NL" sz="12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Minimumeisen</a:t>
            </a:r>
          </a:p>
          <a:p>
            <a:r>
              <a:rPr lang="nl-BE" dirty="0"/>
              <a:t>Geen methodiek beschreven -&gt; niet geborgd, geen manier van werken</a:t>
            </a:r>
            <a:br>
              <a:rPr lang="nl-BE" dirty="0"/>
            </a:br>
            <a:r>
              <a:rPr lang="nl-BE" dirty="0"/>
              <a:t>Slechts één steekproef, zijn alle risicoanalyses conform? -&gt; onvoldoende documenten</a:t>
            </a:r>
            <a:br>
              <a:rPr lang="nl-BE" dirty="0"/>
            </a:br>
            <a:r>
              <a:rPr lang="nl-BE" dirty="0"/>
              <a:t>Geen conclusie naar conformiteit</a:t>
            </a:r>
          </a:p>
          <a:p>
            <a:endParaRPr lang="nl-BE" dirty="0"/>
          </a:p>
          <a:p>
            <a:r>
              <a:rPr lang="nl-BE" dirty="0"/>
              <a:t>Wel bedrijfsspecifiek en concreet</a:t>
            </a:r>
          </a:p>
        </p:txBody>
      </p:sp>
      <p:sp>
        <p:nvSpPr>
          <p:cNvPr id="4" name="Slide Number Placeholder 3"/>
          <p:cNvSpPr>
            <a:spLocks noGrp="1"/>
          </p:cNvSpPr>
          <p:nvPr>
            <p:ph type="sldNum" sz="quarter" idx="5"/>
          </p:nvPr>
        </p:nvSpPr>
        <p:spPr/>
        <p:txBody>
          <a:bodyPr/>
          <a:lstStyle/>
          <a:p>
            <a:fld id="{70E72A2D-EB40-9247-AF4E-79D39E9C2F24}" type="slidenum">
              <a:rPr lang="nl-NL" smtClean="0"/>
              <a:t>12</a:t>
            </a:fld>
            <a:endParaRPr lang="nl-NL"/>
          </a:p>
        </p:txBody>
      </p:sp>
    </p:spTree>
    <p:extLst>
      <p:ext uri="{BB962C8B-B14F-4D97-AF65-F5344CB8AC3E}">
        <p14:creationId xmlns:p14="http://schemas.microsoft.com/office/powerpoint/2010/main" val="1631978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dirty="0"/>
              <a:t>Goede onderbouwing</a:t>
            </a:r>
            <a:endParaRPr lang="en-BE" dirty="0"/>
          </a:p>
        </p:txBody>
      </p:sp>
      <p:sp>
        <p:nvSpPr>
          <p:cNvPr id="4" name="Slide Number Placeholder 3"/>
          <p:cNvSpPr>
            <a:spLocks noGrp="1"/>
          </p:cNvSpPr>
          <p:nvPr>
            <p:ph type="sldNum" sz="quarter" idx="5"/>
          </p:nvPr>
        </p:nvSpPr>
        <p:spPr/>
        <p:txBody>
          <a:bodyPr/>
          <a:lstStyle/>
          <a:p>
            <a:fld id="{70E72A2D-EB40-9247-AF4E-79D39E9C2F24}" type="slidenum">
              <a:rPr lang="nl-NL" smtClean="0"/>
              <a:t>13</a:t>
            </a:fld>
            <a:endParaRPr lang="nl-NL"/>
          </a:p>
        </p:txBody>
      </p:sp>
    </p:spTree>
    <p:extLst>
      <p:ext uri="{BB962C8B-B14F-4D97-AF65-F5344CB8AC3E}">
        <p14:creationId xmlns:p14="http://schemas.microsoft.com/office/powerpoint/2010/main" val="3104020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8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Doelstelling</a:t>
            </a:r>
          </a:p>
          <a:p>
            <a:r>
              <a:rPr lang="nl-NL"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Dit is geen onderbouwing van deze doelstelling</a:t>
            </a:r>
          </a:p>
          <a:p>
            <a:r>
              <a:rPr lang="nl-NL"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Het gaat over B-VCA. </a:t>
            </a:r>
            <a:br>
              <a:rPr lang="nl-NL"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r>
              <a:rPr lang="nl-NL"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Geen beschrijving van borging en manier van werken</a:t>
            </a:r>
          </a:p>
          <a:p>
            <a:endParaRPr lang="nl-NL"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r>
              <a:rPr lang="nl-NL" sz="1800"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Minimumeisen</a:t>
            </a:r>
          </a:p>
          <a:p>
            <a:r>
              <a:rPr lang="nl-NL"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Blijkbaar niemand met een diploma B-VCA. Dus een afwijking.</a:t>
            </a:r>
            <a:br>
              <a:rPr lang="nl-NL"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r>
              <a:rPr lang="nl-NL"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Geen documenten</a:t>
            </a:r>
          </a:p>
          <a:p>
            <a:endParaRPr lang="nl-NL" sz="1800" dirty="0">
              <a:solidFill>
                <a:srgbClr val="FF0000"/>
              </a:solidFill>
              <a:effectLst/>
              <a:latin typeface="Calibri" panose="020F0502020204030204" pitchFamily="34" charset="0"/>
              <a:cs typeface="Times New Roman" panose="02020603050405020304" pitchFamily="18" charset="0"/>
            </a:endParaRPr>
          </a:p>
          <a:p>
            <a:r>
              <a:rPr lang="nl-NL" sz="1800" dirty="0">
                <a:solidFill>
                  <a:srgbClr val="FF0000"/>
                </a:solidFill>
                <a:effectLst/>
                <a:latin typeface="Calibri" panose="020F0502020204030204" pitchFamily="34" charset="0"/>
                <a:cs typeface="Times New Roman" panose="02020603050405020304" pitchFamily="18" charset="0"/>
              </a:rPr>
              <a:t>Wel bedrijfsspecifiek en concreet</a:t>
            </a:r>
            <a:endParaRPr lang="en-BE" dirty="0"/>
          </a:p>
        </p:txBody>
      </p:sp>
      <p:sp>
        <p:nvSpPr>
          <p:cNvPr id="4" name="Slide Number Placeholder 3"/>
          <p:cNvSpPr>
            <a:spLocks noGrp="1"/>
          </p:cNvSpPr>
          <p:nvPr>
            <p:ph type="sldNum" sz="quarter" idx="5"/>
          </p:nvPr>
        </p:nvSpPr>
        <p:spPr/>
        <p:txBody>
          <a:bodyPr/>
          <a:lstStyle/>
          <a:p>
            <a:fld id="{70E72A2D-EB40-9247-AF4E-79D39E9C2F24}" type="slidenum">
              <a:rPr lang="nl-NL" smtClean="0"/>
              <a:t>14</a:t>
            </a:fld>
            <a:endParaRPr lang="nl-NL"/>
          </a:p>
        </p:txBody>
      </p:sp>
    </p:spTree>
    <p:extLst>
      <p:ext uri="{BB962C8B-B14F-4D97-AF65-F5344CB8AC3E}">
        <p14:creationId xmlns:p14="http://schemas.microsoft.com/office/powerpoint/2010/main" val="2962047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dirty="0"/>
              <a:t>Goede onderbouwing</a:t>
            </a:r>
            <a:endParaRPr lang="en-BE" dirty="0"/>
          </a:p>
        </p:txBody>
      </p:sp>
      <p:sp>
        <p:nvSpPr>
          <p:cNvPr id="4" name="Slide Number Placeholder 3"/>
          <p:cNvSpPr>
            <a:spLocks noGrp="1"/>
          </p:cNvSpPr>
          <p:nvPr>
            <p:ph type="sldNum" sz="quarter" idx="5"/>
          </p:nvPr>
        </p:nvSpPr>
        <p:spPr/>
        <p:txBody>
          <a:bodyPr/>
          <a:lstStyle/>
          <a:p>
            <a:fld id="{70E72A2D-EB40-9247-AF4E-79D39E9C2F24}" type="slidenum">
              <a:rPr lang="nl-NL" smtClean="0"/>
              <a:t>15</a:t>
            </a:fld>
            <a:endParaRPr lang="nl-NL"/>
          </a:p>
        </p:txBody>
      </p:sp>
    </p:spTree>
    <p:extLst>
      <p:ext uri="{BB962C8B-B14F-4D97-AF65-F5344CB8AC3E}">
        <p14:creationId xmlns:p14="http://schemas.microsoft.com/office/powerpoint/2010/main" val="5954154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w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27" name="Afbeelding 26"/>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96483" cy="6858001"/>
          </a:xfrm>
          <a:prstGeom prst="rect">
            <a:avLst/>
          </a:prstGeom>
        </p:spPr>
      </p:pic>
      <p:grpSp>
        <p:nvGrpSpPr>
          <p:cNvPr id="24" name="Groep 23">
            <a:extLst>
              <a:ext uri="{FF2B5EF4-FFF2-40B4-BE49-F238E27FC236}">
                <a16:creationId xmlns:a16="http://schemas.microsoft.com/office/drawing/2014/main" id="{82799EF1-239D-4172-945E-7DF4EF1E50D4}"/>
              </a:ext>
            </a:extLst>
          </p:cNvPr>
          <p:cNvGrpSpPr/>
          <p:nvPr userDrawn="1"/>
        </p:nvGrpSpPr>
        <p:grpSpPr>
          <a:xfrm>
            <a:off x="0" y="0"/>
            <a:ext cx="12211050" cy="6858000"/>
            <a:chOff x="0" y="0"/>
            <a:chExt cx="12211050" cy="6858000"/>
          </a:xfrm>
        </p:grpSpPr>
        <p:sp>
          <p:nvSpPr>
            <p:cNvPr id="12" name="Rectangle 11"/>
            <p:cNvSpPr/>
            <p:nvPr userDrawn="1"/>
          </p:nvSpPr>
          <p:spPr>
            <a:xfrm>
              <a:off x="0" y="0"/>
              <a:ext cx="5295900" cy="2571750"/>
            </a:xfrm>
            <a:custGeom>
              <a:avLst/>
              <a:gdLst>
                <a:gd name="connsiteX0" fmla="*/ 0 w 5295900"/>
                <a:gd name="connsiteY0" fmla="*/ 0 h 2571750"/>
                <a:gd name="connsiteX1" fmla="*/ 5295900 w 5295900"/>
                <a:gd name="connsiteY1" fmla="*/ 0 h 2571750"/>
                <a:gd name="connsiteX2" fmla="*/ 5295900 w 5295900"/>
                <a:gd name="connsiteY2" fmla="*/ 2571750 h 2571750"/>
                <a:gd name="connsiteX3" fmla="*/ 0 w 5295900"/>
                <a:gd name="connsiteY3" fmla="*/ 2571750 h 2571750"/>
                <a:gd name="connsiteX4" fmla="*/ 0 w 5295900"/>
                <a:gd name="connsiteY4" fmla="*/ 0 h 2571750"/>
                <a:gd name="connsiteX0" fmla="*/ 0 w 5295900"/>
                <a:gd name="connsiteY0" fmla="*/ 0 h 2571750"/>
                <a:gd name="connsiteX1" fmla="*/ 5295900 w 5295900"/>
                <a:gd name="connsiteY1" fmla="*/ 0 h 2571750"/>
                <a:gd name="connsiteX2" fmla="*/ 4743450 w 5295900"/>
                <a:gd name="connsiteY2" fmla="*/ 1733550 h 2571750"/>
                <a:gd name="connsiteX3" fmla="*/ 0 w 5295900"/>
                <a:gd name="connsiteY3" fmla="*/ 2571750 h 2571750"/>
                <a:gd name="connsiteX4" fmla="*/ 0 w 5295900"/>
                <a:gd name="connsiteY4" fmla="*/ 0 h 257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95900" h="2571750">
                  <a:moveTo>
                    <a:pt x="0" y="0"/>
                  </a:moveTo>
                  <a:lnTo>
                    <a:pt x="5295900" y="0"/>
                  </a:lnTo>
                  <a:lnTo>
                    <a:pt x="4743450" y="1733550"/>
                  </a:lnTo>
                  <a:lnTo>
                    <a:pt x="0" y="257175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3" name="Rectangle 12"/>
            <p:cNvSpPr/>
            <p:nvPr userDrawn="1"/>
          </p:nvSpPr>
          <p:spPr>
            <a:xfrm>
              <a:off x="0" y="2990850"/>
              <a:ext cx="12211050" cy="3867150"/>
            </a:xfrm>
            <a:custGeom>
              <a:avLst/>
              <a:gdLst>
                <a:gd name="connsiteX0" fmla="*/ 0 w 12211050"/>
                <a:gd name="connsiteY0" fmla="*/ 0 h 3867150"/>
                <a:gd name="connsiteX1" fmla="*/ 12211050 w 12211050"/>
                <a:gd name="connsiteY1" fmla="*/ 0 h 3867150"/>
                <a:gd name="connsiteX2" fmla="*/ 12211050 w 12211050"/>
                <a:gd name="connsiteY2" fmla="*/ 3867150 h 3867150"/>
                <a:gd name="connsiteX3" fmla="*/ 0 w 12211050"/>
                <a:gd name="connsiteY3" fmla="*/ 3867150 h 3867150"/>
                <a:gd name="connsiteX4" fmla="*/ 0 w 12211050"/>
                <a:gd name="connsiteY4" fmla="*/ 0 h 3867150"/>
                <a:gd name="connsiteX0" fmla="*/ 0 w 12211050"/>
                <a:gd name="connsiteY0" fmla="*/ 0 h 3867150"/>
                <a:gd name="connsiteX1" fmla="*/ 12201525 w 12211050"/>
                <a:gd name="connsiteY1" fmla="*/ 2305050 h 3867150"/>
                <a:gd name="connsiteX2" fmla="*/ 12211050 w 12211050"/>
                <a:gd name="connsiteY2" fmla="*/ 3867150 h 3867150"/>
                <a:gd name="connsiteX3" fmla="*/ 0 w 12211050"/>
                <a:gd name="connsiteY3" fmla="*/ 3867150 h 3867150"/>
                <a:gd name="connsiteX4" fmla="*/ 0 w 12211050"/>
                <a:gd name="connsiteY4" fmla="*/ 0 h 386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1050" h="3867150">
                  <a:moveTo>
                    <a:pt x="0" y="0"/>
                  </a:moveTo>
                  <a:lnTo>
                    <a:pt x="12201525" y="2305050"/>
                  </a:lnTo>
                  <a:lnTo>
                    <a:pt x="12211050" y="3867150"/>
                  </a:lnTo>
                  <a:lnTo>
                    <a:pt x="0" y="386715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6" name="Isosceles Triangle 15"/>
            <p:cNvSpPr/>
            <p:nvPr userDrawn="1"/>
          </p:nvSpPr>
          <p:spPr>
            <a:xfrm>
              <a:off x="5578386" y="5644542"/>
              <a:ext cx="6632664" cy="1213458"/>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nvGrpSpPr>
            <p:cNvPr id="21" name="Groep 20">
              <a:extLst>
                <a:ext uri="{FF2B5EF4-FFF2-40B4-BE49-F238E27FC236}">
                  <a16:creationId xmlns:a16="http://schemas.microsoft.com/office/drawing/2014/main" id="{7BA6918E-8AA4-414E-A48C-716BC454EB97}"/>
                </a:ext>
              </a:extLst>
            </p:cNvPr>
            <p:cNvGrpSpPr/>
            <p:nvPr userDrawn="1"/>
          </p:nvGrpSpPr>
          <p:grpSpPr>
            <a:xfrm>
              <a:off x="613537" y="550537"/>
              <a:ext cx="3576627" cy="605459"/>
              <a:chOff x="613537" y="550537"/>
              <a:chExt cx="3576627" cy="605459"/>
            </a:xfrm>
          </p:grpSpPr>
          <p:pic>
            <p:nvPicPr>
              <p:cNvPr id="22" name="Afbeelding 21">
                <a:extLst>
                  <a:ext uri="{FF2B5EF4-FFF2-40B4-BE49-F238E27FC236}">
                    <a16:creationId xmlns:a16="http://schemas.microsoft.com/office/drawing/2014/main" id="{96D958E7-0EA4-45F7-B042-4261F69695F1}"/>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613537" y="550537"/>
                <a:ext cx="1589564" cy="589534"/>
              </a:xfrm>
              <a:prstGeom prst="rect">
                <a:avLst/>
              </a:prstGeom>
            </p:spPr>
          </p:pic>
          <p:pic>
            <p:nvPicPr>
              <p:cNvPr id="23" name="Afbeelding 22">
                <a:extLst>
                  <a:ext uri="{FF2B5EF4-FFF2-40B4-BE49-F238E27FC236}">
                    <a16:creationId xmlns:a16="http://schemas.microsoft.com/office/drawing/2014/main" id="{C7FEA1FE-0D59-4F3D-93EE-0F6D9A97B96D}"/>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2438506" y="1010235"/>
                <a:ext cx="1751658" cy="145761"/>
              </a:xfrm>
              <a:prstGeom prst="rect">
                <a:avLst/>
              </a:prstGeom>
            </p:spPr>
          </p:pic>
        </p:grpSp>
      </p:grpSp>
      <p:sp>
        <p:nvSpPr>
          <p:cNvPr id="2" name="Title 1"/>
          <p:cNvSpPr>
            <a:spLocks noGrp="1"/>
          </p:cNvSpPr>
          <p:nvPr userDrawn="1">
            <p:ph type="ctrTitle"/>
          </p:nvPr>
        </p:nvSpPr>
        <p:spPr>
          <a:xfrm>
            <a:off x="657225" y="4483342"/>
            <a:ext cx="9144000" cy="609398"/>
          </a:xfrm>
        </p:spPr>
        <p:txBody>
          <a:bodyPr lIns="0" rIns="0" anchor="t" anchorCtr="0"/>
          <a:lstStyle>
            <a:lvl1pPr algn="l">
              <a:defRPr sz="4400" b="1" i="0">
                <a:solidFill>
                  <a:schemeClr val="tx2"/>
                </a:solidFill>
                <a:latin typeface="Calibri" panose="020F0502020204030204" pitchFamily="34" charset="0"/>
                <a:cs typeface="Calibri" panose="020F0502020204030204" pitchFamily="34" charset="0"/>
              </a:defRPr>
            </a:lvl1pPr>
          </a:lstStyle>
          <a:p>
            <a:r>
              <a:rPr lang="nl-NL"/>
              <a:t>Klik om de stijl te bewerken</a:t>
            </a:r>
            <a:endParaRPr lang="nl-NL" dirty="0"/>
          </a:p>
        </p:txBody>
      </p:sp>
      <p:sp>
        <p:nvSpPr>
          <p:cNvPr id="3" name="Subtitle 2"/>
          <p:cNvSpPr>
            <a:spLocks noGrp="1"/>
          </p:cNvSpPr>
          <p:nvPr userDrawn="1">
            <p:ph type="subTitle" idx="1"/>
          </p:nvPr>
        </p:nvSpPr>
        <p:spPr>
          <a:xfrm>
            <a:off x="657225" y="5036044"/>
            <a:ext cx="9144000" cy="430887"/>
          </a:xfrm>
        </p:spPr>
        <p:txBody>
          <a:bodyPr/>
          <a:lstStyle>
            <a:lvl1pPr marL="0" indent="0" algn="l">
              <a:buNone/>
              <a:defRPr sz="2800" b="1">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5" name="Footer Placeholder 4"/>
          <p:cNvSpPr>
            <a:spLocks noGrp="1"/>
          </p:cNvSpPr>
          <p:nvPr userDrawn="1">
            <p:ph type="ftr" sz="quarter" idx="11"/>
          </p:nvPr>
        </p:nvSpPr>
        <p:spPr/>
        <p:txBody>
          <a:bodyPr/>
          <a:lstStyle/>
          <a:p>
            <a:endParaRPr lang="nl-NL" dirty="0"/>
          </a:p>
        </p:txBody>
      </p:sp>
      <p:sp>
        <p:nvSpPr>
          <p:cNvPr id="6" name="Slide Number Placeholder 5"/>
          <p:cNvSpPr>
            <a:spLocks noGrp="1"/>
          </p:cNvSpPr>
          <p:nvPr userDrawn="1">
            <p:ph type="sldNum" sz="quarter" idx="12"/>
          </p:nvPr>
        </p:nvSpPr>
        <p:spPr/>
        <p:txBody>
          <a:bodyPr/>
          <a:lstStyle/>
          <a:p>
            <a:fld id="{AD6BCF77-3B20-4D4A-83E1-E3DF06597599}" type="slidenum">
              <a:rPr lang="nl-NL" smtClean="0"/>
              <a:t>‹nr.›</a:t>
            </a:fld>
            <a:endParaRPr lang="nl-NL" dirty="0"/>
          </a:p>
        </p:txBody>
      </p:sp>
    </p:spTree>
    <p:extLst>
      <p:ext uri="{BB962C8B-B14F-4D97-AF65-F5344CB8AC3E}">
        <p14:creationId xmlns:p14="http://schemas.microsoft.com/office/powerpoint/2010/main" val="3069912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p>
        </p:txBody>
      </p:sp>
      <p:sp>
        <p:nvSpPr>
          <p:cNvPr id="3" name="Vertical Text Placeholder 2"/>
          <p:cNvSpPr>
            <a:spLocks noGrp="1"/>
          </p:cNvSpPr>
          <p:nvPr>
            <p:ph type="body" orient="vert" idx="1"/>
          </p:nvPr>
        </p:nvSpPr>
        <p:spPr>
          <a:xfrm>
            <a:off x="1641564" y="1810655"/>
            <a:ext cx="9721850" cy="223138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AD6BCF77-3B20-4D4A-83E1-E3DF06597599}" type="slidenum">
              <a:rPr lang="nl-NL" smtClean="0"/>
              <a:t>‹nr.›</a:t>
            </a:fld>
            <a:endParaRPr lang="nl-NL" dirty="0"/>
          </a:p>
        </p:txBody>
      </p:sp>
      <p:sp>
        <p:nvSpPr>
          <p:cNvPr id="7" name="Isosceles Triangle 10">
            <a:extLst>
              <a:ext uri="{FF2B5EF4-FFF2-40B4-BE49-F238E27FC236}">
                <a16:creationId xmlns:a16="http://schemas.microsoft.com/office/drawing/2014/main" id="{F9559106-6C03-A74F-81B8-727664F56C1E}"/>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8" name="Group 13">
            <a:extLst>
              <a:ext uri="{FF2B5EF4-FFF2-40B4-BE49-F238E27FC236}">
                <a16:creationId xmlns:a16="http://schemas.microsoft.com/office/drawing/2014/main" id="{FC489E94-A967-644F-97CE-483C6013C32C}"/>
              </a:ext>
            </a:extLst>
          </p:cNvPr>
          <p:cNvGrpSpPr/>
          <p:nvPr userDrawn="1"/>
        </p:nvGrpSpPr>
        <p:grpSpPr>
          <a:xfrm>
            <a:off x="8401513" y="4302034"/>
            <a:ext cx="3793751" cy="2555965"/>
            <a:chOff x="7193280" y="4302034"/>
            <a:chExt cx="3793751" cy="2555965"/>
          </a:xfrm>
        </p:grpSpPr>
        <p:sp>
          <p:nvSpPr>
            <p:cNvPr id="9" name="Isosceles Triangle 11">
              <a:extLst>
                <a:ext uri="{FF2B5EF4-FFF2-40B4-BE49-F238E27FC236}">
                  <a16:creationId xmlns:a16="http://schemas.microsoft.com/office/drawing/2014/main" id="{05C3CF77-2F8A-4541-A38B-B13647FF9586}"/>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Isosceles Triangle 12">
              <a:extLst>
                <a:ext uri="{FF2B5EF4-FFF2-40B4-BE49-F238E27FC236}">
                  <a16:creationId xmlns:a16="http://schemas.microsoft.com/office/drawing/2014/main" id="{B96C4732-A0A2-6F41-8BE6-691F7E49613E}"/>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11" name="Groep 10">
            <a:extLst>
              <a:ext uri="{FF2B5EF4-FFF2-40B4-BE49-F238E27FC236}">
                <a16:creationId xmlns:a16="http://schemas.microsoft.com/office/drawing/2014/main" id="{8971B753-8F85-4441-91E5-BBADD4D231FD}"/>
              </a:ext>
            </a:extLst>
          </p:cNvPr>
          <p:cNvGrpSpPr/>
          <p:nvPr userDrawn="1"/>
        </p:nvGrpSpPr>
        <p:grpSpPr>
          <a:xfrm>
            <a:off x="286567" y="6271611"/>
            <a:ext cx="3088822" cy="376842"/>
            <a:chOff x="286567" y="6271611"/>
            <a:chExt cx="3088822" cy="376842"/>
          </a:xfrm>
        </p:grpSpPr>
        <p:pic>
          <p:nvPicPr>
            <p:cNvPr id="12" name="Afbeelding 11">
              <a:extLst>
                <a:ext uri="{FF2B5EF4-FFF2-40B4-BE49-F238E27FC236}">
                  <a16:creationId xmlns:a16="http://schemas.microsoft.com/office/drawing/2014/main" id="{6294134E-729B-C34F-B1C5-F4EA6F530265}"/>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3" name="Afbeelding 12">
              <a:extLst>
                <a:ext uri="{FF2B5EF4-FFF2-40B4-BE49-F238E27FC236}">
                  <a16:creationId xmlns:a16="http://schemas.microsoft.com/office/drawing/2014/main" id="{D9D94092-FD33-CE47-92B6-6508DF98AF41}"/>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86872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800099"/>
            <a:ext cx="2628900" cy="5376863"/>
          </a:xfrm>
        </p:spPr>
        <p:txBody>
          <a:bodyPr vert="eaVert"/>
          <a:lstStyle/>
          <a:p>
            <a:r>
              <a:rPr lang="nl-NL"/>
              <a:t>Klik om de stijl te bewerken</a:t>
            </a:r>
          </a:p>
        </p:txBody>
      </p:sp>
      <p:sp>
        <p:nvSpPr>
          <p:cNvPr id="3" name="Vertical Text Placeholder 2"/>
          <p:cNvSpPr>
            <a:spLocks noGrp="1"/>
          </p:cNvSpPr>
          <p:nvPr>
            <p:ph type="body" orient="vert" idx="1"/>
          </p:nvPr>
        </p:nvSpPr>
        <p:spPr>
          <a:xfrm>
            <a:off x="1631950" y="800099"/>
            <a:ext cx="6940550" cy="5376863"/>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AD6BCF77-3B20-4D4A-83E1-E3DF06597599}" type="slidenum">
              <a:rPr lang="nl-NL" smtClean="0"/>
              <a:t>‹nr.›</a:t>
            </a:fld>
            <a:endParaRPr lang="nl-NL" dirty="0"/>
          </a:p>
        </p:txBody>
      </p:sp>
      <p:sp>
        <p:nvSpPr>
          <p:cNvPr id="7" name="Isosceles Triangle 10">
            <a:extLst>
              <a:ext uri="{FF2B5EF4-FFF2-40B4-BE49-F238E27FC236}">
                <a16:creationId xmlns:a16="http://schemas.microsoft.com/office/drawing/2014/main" id="{F5BBE2B6-FDF2-8F48-BF14-B48B032B553F}"/>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8" name="Group 13">
            <a:extLst>
              <a:ext uri="{FF2B5EF4-FFF2-40B4-BE49-F238E27FC236}">
                <a16:creationId xmlns:a16="http://schemas.microsoft.com/office/drawing/2014/main" id="{FF9651E8-1E2A-A949-B4C9-F9F4ACBEF595}"/>
              </a:ext>
            </a:extLst>
          </p:cNvPr>
          <p:cNvGrpSpPr/>
          <p:nvPr userDrawn="1"/>
        </p:nvGrpSpPr>
        <p:grpSpPr>
          <a:xfrm>
            <a:off x="8401513" y="4302034"/>
            <a:ext cx="3793751" cy="2555965"/>
            <a:chOff x="7193280" y="4302034"/>
            <a:chExt cx="3793751" cy="2555965"/>
          </a:xfrm>
        </p:grpSpPr>
        <p:sp>
          <p:nvSpPr>
            <p:cNvPr id="9" name="Isosceles Triangle 11">
              <a:extLst>
                <a:ext uri="{FF2B5EF4-FFF2-40B4-BE49-F238E27FC236}">
                  <a16:creationId xmlns:a16="http://schemas.microsoft.com/office/drawing/2014/main" id="{75ABDE05-5144-C343-9FEC-3BB17858D038}"/>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Isosceles Triangle 12">
              <a:extLst>
                <a:ext uri="{FF2B5EF4-FFF2-40B4-BE49-F238E27FC236}">
                  <a16:creationId xmlns:a16="http://schemas.microsoft.com/office/drawing/2014/main" id="{F9A3C393-72AF-F044-A6B0-9E62008DB12C}"/>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11" name="Groep 10">
            <a:extLst>
              <a:ext uri="{FF2B5EF4-FFF2-40B4-BE49-F238E27FC236}">
                <a16:creationId xmlns:a16="http://schemas.microsoft.com/office/drawing/2014/main" id="{D2F90AF3-B0E0-0643-9FDF-79A362C68B5A}"/>
              </a:ext>
            </a:extLst>
          </p:cNvPr>
          <p:cNvGrpSpPr/>
          <p:nvPr userDrawn="1"/>
        </p:nvGrpSpPr>
        <p:grpSpPr>
          <a:xfrm>
            <a:off x="286567" y="6271611"/>
            <a:ext cx="3088822" cy="376842"/>
            <a:chOff x="286567" y="6271611"/>
            <a:chExt cx="3088822" cy="376842"/>
          </a:xfrm>
        </p:grpSpPr>
        <p:pic>
          <p:nvPicPr>
            <p:cNvPr id="12" name="Afbeelding 11">
              <a:extLst>
                <a:ext uri="{FF2B5EF4-FFF2-40B4-BE49-F238E27FC236}">
                  <a16:creationId xmlns:a16="http://schemas.microsoft.com/office/drawing/2014/main" id="{2BBCC0DA-9467-F549-B080-1E3058DA8595}"/>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3" name="Afbeelding 12">
              <a:extLst>
                <a:ext uri="{FF2B5EF4-FFF2-40B4-BE49-F238E27FC236}">
                  <a16:creationId xmlns:a16="http://schemas.microsoft.com/office/drawing/2014/main" id="{A1C6E536-EF30-ED4D-B6AF-DCEEF2A2E4AE}"/>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1333501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p>
        </p:txBody>
      </p:sp>
      <p:sp>
        <p:nvSpPr>
          <p:cNvPr id="3" name="Content Placeholder 2"/>
          <p:cNvSpPr>
            <a:spLocks noGrp="1"/>
          </p:cNvSpPr>
          <p:nvPr>
            <p:ph idx="1" hasCustomPrompt="1"/>
          </p:nvPr>
        </p:nvSpPr>
        <p:spPr>
          <a:xfrm>
            <a:off x="1641564" y="1810655"/>
            <a:ext cx="9721850" cy="2231380"/>
          </a:xfrm>
        </p:spPr>
        <p:txBody>
          <a:bodyPr/>
          <a:lstStyle>
            <a:lvl2pPr marL="288000" indent="-288000">
              <a:buSzPct val="70000"/>
              <a:buFontTx/>
              <a:buBlip>
                <a:blip r:embed="rId2"/>
              </a:buBlip>
              <a:defRPr sz="2800"/>
            </a:lvl2pPr>
            <a:lvl3pPr marL="576000" indent="-288000">
              <a:buSzPct val="70000"/>
              <a:buFontTx/>
              <a:buBlip>
                <a:blip r:embed="rId2"/>
              </a:buBlip>
              <a:defRPr sz="2400"/>
            </a:lvl3pPr>
            <a:lvl4pPr>
              <a:defRPr sz="2000"/>
            </a:lvl4pPr>
            <a:lvl5pP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AD6BCF77-3B20-4D4A-83E1-E3DF06597599}" type="slidenum">
              <a:rPr lang="nl-NL" smtClean="0"/>
              <a:t>‹nr.›</a:t>
            </a:fld>
            <a:endParaRPr lang="nl-NL" dirty="0"/>
          </a:p>
        </p:txBody>
      </p:sp>
      <p:sp>
        <p:nvSpPr>
          <p:cNvPr id="7" name="Isosceles Triangle 10">
            <a:extLst>
              <a:ext uri="{FF2B5EF4-FFF2-40B4-BE49-F238E27FC236}">
                <a16:creationId xmlns:a16="http://schemas.microsoft.com/office/drawing/2014/main" id="{BE6EB81A-559D-AC45-B9B2-DF26F5C13DDF}"/>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8" name="Group 13">
            <a:extLst>
              <a:ext uri="{FF2B5EF4-FFF2-40B4-BE49-F238E27FC236}">
                <a16:creationId xmlns:a16="http://schemas.microsoft.com/office/drawing/2014/main" id="{C276DFD9-E61D-6046-A0F0-BFDFF03469C7}"/>
              </a:ext>
            </a:extLst>
          </p:cNvPr>
          <p:cNvGrpSpPr/>
          <p:nvPr userDrawn="1"/>
        </p:nvGrpSpPr>
        <p:grpSpPr>
          <a:xfrm>
            <a:off x="8401513" y="4302034"/>
            <a:ext cx="3793751" cy="2555965"/>
            <a:chOff x="7193280" y="4302034"/>
            <a:chExt cx="3793751" cy="2555965"/>
          </a:xfrm>
        </p:grpSpPr>
        <p:sp>
          <p:nvSpPr>
            <p:cNvPr id="9" name="Isosceles Triangle 11">
              <a:extLst>
                <a:ext uri="{FF2B5EF4-FFF2-40B4-BE49-F238E27FC236}">
                  <a16:creationId xmlns:a16="http://schemas.microsoft.com/office/drawing/2014/main" id="{20333AF3-F9A9-7641-A571-B84DE63EAD31}"/>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Isosceles Triangle 12">
              <a:extLst>
                <a:ext uri="{FF2B5EF4-FFF2-40B4-BE49-F238E27FC236}">
                  <a16:creationId xmlns:a16="http://schemas.microsoft.com/office/drawing/2014/main" id="{3DE09CC8-1104-4148-8865-3BC6C65B8158}"/>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11" name="Groep 10">
            <a:extLst>
              <a:ext uri="{FF2B5EF4-FFF2-40B4-BE49-F238E27FC236}">
                <a16:creationId xmlns:a16="http://schemas.microsoft.com/office/drawing/2014/main" id="{23A3C4FD-0A3C-334A-89A2-F642AEB92885}"/>
              </a:ext>
            </a:extLst>
          </p:cNvPr>
          <p:cNvGrpSpPr/>
          <p:nvPr userDrawn="1"/>
        </p:nvGrpSpPr>
        <p:grpSpPr>
          <a:xfrm>
            <a:off x="286567" y="6271611"/>
            <a:ext cx="3088822" cy="376842"/>
            <a:chOff x="286567" y="6271611"/>
            <a:chExt cx="3088822" cy="376842"/>
          </a:xfrm>
        </p:grpSpPr>
        <p:pic>
          <p:nvPicPr>
            <p:cNvPr id="12" name="Afbeelding 11">
              <a:extLst>
                <a:ext uri="{FF2B5EF4-FFF2-40B4-BE49-F238E27FC236}">
                  <a16:creationId xmlns:a16="http://schemas.microsoft.com/office/drawing/2014/main" id="{380F03E8-53CD-B04D-A0D0-B33CC94CFA84}"/>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3" name="Afbeelding 12">
              <a:extLst>
                <a:ext uri="{FF2B5EF4-FFF2-40B4-BE49-F238E27FC236}">
                  <a16:creationId xmlns:a16="http://schemas.microsoft.com/office/drawing/2014/main" id="{69D9160E-15DD-5C46-B81B-A75578B5A01B}"/>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3226599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AD6BCF77-3B20-4D4A-83E1-E3DF06597599}" type="slidenum">
              <a:rPr lang="nl-NL" smtClean="0"/>
              <a:t>‹nr.›</a:t>
            </a:fld>
            <a:endParaRPr lang="nl-NL" dirty="0"/>
          </a:p>
        </p:txBody>
      </p:sp>
      <p:sp>
        <p:nvSpPr>
          <p:cNvPr id="7" name="Isosceles Triangle 10">
            <a:extLst>
              <a:ext uri="{FF2B5EF4-FFF2-40B4-BE49-F238E27FC236}">
                <a16:creationId xmlns:a16="http://schemas.microsoft.com/office/drawing/2014/main" id="{5C652AD7-225B-C548-9249-8D5129F38AB8}"/>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8" name="Group 13">
            <a:extLst>
              <a:ext uri="{FF2B5EF4-FFF2-40B4-BE49-F238E27FC236}">
                <a16:creationId xmlns:a16="http://schemas.microsoft.com/office/drawing/2014/main" id="{FC8CFAE6-2FD0-524E-A122-92CB20568DFC}"/>
              </a:ext>
            </a:extLst>
          </p:cNvPr>
          <p:cNvGrpSpPr/>
          <p:nvPr userDrawn="1"/>
        </p:nvGrpSpPr>
        <p:grpSpPr>
          <a:xfrm>
            <a:off x="8401513" y="4302034"/>
            <a:ext cx="3793751" cy="2555965"/>
            <a:chOff x="7193280" y="4302034"/>
            <a:chExt cx="3793751" cy="2555965"/>
          </a:xfrm>
        </p:grpSpPr>
        <p:sp>
          <p:nvSpPr>
            <p:cNvPr id="9" name="Isosceles Triangle 11">
              <a:extLst>
                <a:ext uri="{FF2B5EF4-FFF2-40B4-BE49-F238E27FC236}">
                  <a16:creationId xmlns:a16="http://schemas.microsoft.com/office/drawing/2014/main" id="{D7659534-2B00-934B-A4B4-C5DC67E819B6}"/>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Isosceles Triangle 12">
              <a:extLst>
                <a:ext uri="{FF2B5EF4-FFF2-40B4-BE49-F238E27FC236}">
                  <a16:creationId xmlns:a16="http://schemas.microsoft.com/office/drawing/2014/main" id="{2C217A96-58E1-874C-BE4E-F9E6AFC0D5F4}"/>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11" name="Groep 10">
            <a:extLst>
              <a:ext uri="{FF2B5EF4-FFF2-40B4-BE49-F238E27FC236}">
                <a16:creationId xmlns:a16="http://schemas.microsoft.com/office/drawing/2014/main" id="{4C2F4395-CEBF-874A-8EFE-29DCA2307091}"/>
              </a:ext>
            </a:extLst>
          </p:cNvPr>
          <p:cNvGrpSpPr/>
          <p:nvPr userDrawn="1"/>
        </p:nvGrpSpPr>
        <p:grpSpPr>
          <a:xfrm>
            <a:off x="286567" y="6271611"/>
            <a:ext cx="3088822" cy="376842"/>
            <a:chOff x="286567" y="6271611"/>
            <a:chExt cx="3088822" cy="376842"/>
          </a:xfrm>
        </p:grpSpPr>
        <p:pic>
          <p:nvPicPr>
            <p:cNvPr id="12" name="Afbeelding 11">
              <a:extLst>
                <a:ext uri="{FF2B5EF4-FFF2-40B4-BE49-F238E27FC236}">
                  <a16:creationId xmlns:a16="http://schemas.microsoft.com/office/drawing/2014/main" id="{306C8E77-D7D4-CD4C-8BB2-D4B9FD0D4B3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3" name="Afbeelding 12">
              <a:extLst>
                <a:ext uri="{FF2B5EF4-FFF2-40B4-BE49-F238E27FC236}">
                  <a16:creationId xmlns:a16="http://schemas.microsoft.com/office/drawing/2014/main" id="{FA9D1F80-40BE-244F-9AE4-D8BC49707DBC}"/>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375578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p>
        </p:txBody>
      </p:sp>
      <p:sp>
        <p:nvSpPr>
          <p:cNvPr id="3" name="Content Placeholder 2"/>
          <p:cNvSpPr>
            <a:spLocks noGrp="1"/>
          </p:cNvSpPr>
          <p:nvPr>
            <p:ph sz="half" idx="1"/>
          </p:nvPr>
        </p:nvSpPr>
        <p:spPr>
          <a:xfrm>
            <a:off x="1636395" y="1825625"/>
            <a:ext cx="46800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Content Placeholder 3"/>
          <p:cNvSpPr>
            <a:spLocks noGrp="1"/>
          </p:cNvSpPr>
          <p:nvPr>
            <p:ph sz="half" idx="2"/>
          </p:nvPr>
        </p:nvSpPr>
        <p:spPr>
          <a:xfrm>
            <a:off x="6683414" y="1825625"/>
            <a:ext cx="46800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AD6BCF77-3B20-4D4A-83E1-E3DF06597599}" type="slidenum">
              <a:rPr lang="nl-NL" smtClean="0"/>
              <a:t>‹nr.›</a:t>
            </a:fld>
            <a:endParaRPr lang="nl-NL" dirty="0"/>
          </a:p>
        </p:txBody>
      </p:sp>
      <p:sp>
        <p:nvSpPr>
          <p:cNvPr id="8" name="Isosceles Triangle 10">
            <a:extLst>
              <a:ext uri="{FF2B5EF4-FFF2-40B4-BE49-F238E27FC236}">
                <a16:creationId xmlns:a16="http://schemas.microsoft.com/office/drawing/2014/main" id="{9265A781-3355-FA4C-B301-F4B878BAA738}"/>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9" name="Group 13">
            <a:extLst>
              <a:ext uri="{FF2B5EF4-FFF2-40B4-BE49-F238E27FC236}">
                <a16:creationId xmlns:a16="http://schemas.microsoft.com/office/drawing/2014/main" id="{5210E5BA-B60E-424C-8D3B-21FCCF3D34CF}"/>
              </a:ext>
            </a:extLst>
          </p:cNvPr>
          <p:cNvGrpSpPr/>
          <p:nvPr userDrawn="1"/>
        </p:nvGrpSpPr>
        <p:grpSpPr>
          <a:xfrm>
            <a:off x="8401513" y="4302034"/>
            <a:ext cx="3793751" cy="2555965"/>
            <a:chOff x="7193280" y="4302034"/>
            <a:chExt cx="3793751" cy="2555965"/>
          </a:xfrm>
        </p:grpSpPr>
        <p:sp>
          <p:nvSpPr>
            <p:cNvPr id="10" name="Isosceles Triangle 11">
              <a:extLst>
                <a:ext uri="{FF2B5EF4-FFF2-40B4-BE49-F238E27FC236}">
                  <a16:creationId xmlns:a16="http://schemas.microsoft.com/office/drawing/2014/main" id="{F15F9164-F27A-D445-B54F-4C893DC971A9}"/>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Isosceles Triangle 12">
              <a:extLst>
                <a:ext uri="{FF2B5EF4-FFF2-40B4-BE49-F238E27FC236}">
                  <a16:creationId xmlns:a16="http://schemas.microsoft.com/office/drawing/2014/main" id="{C6C4C334-F339-7745-812F-84FC66358903}"/>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12" name="Groep 11">
            <a:extLst>
              <a:ext uri="{FF2B5EF4-FFF2-40B4-BE49-F238E27FC236}">
                <a16:creationId xmlns:a16="http://schemas.microsoft.com/office/drawing/2014/main" id="{7CB7A607-8468-194F-B5DD-05E3A475F85F}"/>
              </a:ext>
            </a:extLst>
          </p:cNvPr>
          <p:cNvGrpSpPr/>
          <p:nvPr userDrawn="1"/>
        </p:nvGrpSpPr>
        <p:grpSpPr>
          <a:xfrm>
            <a:off x="286567" y="6271611"/>
            <a:ext cx="3088822" cy="376842"/>
            <a:chOff x="286567" y="6271611"/>
            <a:chExt cx="3088822" cy="376842"/>
          </a:xfrm>
        </p:grpSpPr>
        <p:pic>
          <p:nvPicPr>
            <p:cNvPr id="13" name="Afbeelding 12">
              <a:extLst>
                <a:ext uri="{FF2B5EF4-FFF2-40B4-BE49-F238E27FC236}">
                  <a16:creationId xmlns:a16="http://schemas.microsoft.com/office/drawing/2014/main" id="{8514B7DA-44FA-124E-804F-4E9EB0308AA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4" name="Afbeelding 13">
              <a:extLst>
                <a:ext uri="{FF2B5EF4-FFF2-40B4-BE49-F238E27FC236}">
                  <a16:creationId xmlns:a16="http://schemas.microsoft.com/office/drawing/2014/main" id="{E02856A4-6001-A147-BAF3-6A0F2B32A9D9}"/>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858843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p>
        </p:txBody>
      </p:sp>
      <p:sp>
        <p:nvSpPr>
          <p:cNvPr id="4" name="Footer Placeholder 3"/>
          <p:cNvSpPr>
            <a:spLocks noGrp="1"/>
          </p:cNvSpPr>
          <p:nvPr>
            <p:ph type="ftr" sz="quarter" idx="11"/>
          </p:nvPr>
        </p:nvSpPr>
        <p:spPr/>
        <p:txBody>
          <a:bodyPr/>
          <a:lstStyle/>
          <a:p>
            <a:endParaRPr lang="nl-NL" dirty="0"/>
          </a:p>
        </p:txBody>
      </p:sp>
      <p:sp>
        <p:nvSpPr>
          <p:cNvPr id="5" name="Slide Number Placeholder 4"/>
          <p:cNvSpPr>
            <a:spLocks noGrp="1"/>
          </p:cNvSpPr>
          <p:nvPr>
            <p:ph type="sldNum" sz="quarter" idx="12"/>
          </p:nvPr>
        </p:nvSpPr>
        <p:spPr/>
        <p:txBody>
          <a:bodyPr/>
          <a:lstStyle/>
          <a:p>
            <a:fld id="{AD6BCF77-3B20-4D4A-83E1-E3DF06597599}" type="slidenum">
              <a:rPr lang="nl-NL" smtClean="0"/>
              <a:t>‹nr.›</a:t>
            </a:fld>
            <a:endParaRPr lang="nl-NL" dirty="0"/>
          </a:p>
        </p:txBody>
      </p:sp>
      <p:sp>
        <p:nvSpPr>
          <p:cNvPr id="6" name="Isosceles Triangle 10">
            <a:extLst>
              <a:ext uri="{FF2B5EF4-FFF2-40B4-BE49-F238E27FC236}">
                <a16:creationId xmlns:a16="http://schemas.microsoft.com/office/drawing/2014/main" id="{A792A0C6-D74B-EC45-8F0D-73D073B824A4}"/>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7" name="Group 13">
            <a:extLst>
              <a:ext uri="{FF2B5EF4-FFF2-40B4-BE49-F238E27FC236}">
                <a16:creationId xmlns:a16="http://schemas.microsoft.com/office/drawing/2014/main" id="{7C101F8A-794B-3F41-AC8D-9262434BEB9C}"/>
              </a:ext>
            </a:extLst>
          </p:cNvPr>
          <p:cNvGrpSpPr/>
          <p:nvPr userDrawn="1"/>
        </p:nvGrpSpPr>
        <p:grpSpPr>
          <a:xfrm>
            <a:off x="8401513" y="4302034"/>
            <a:ext cx="3793751" cy="2555965"/>
            <a:chOff x="7193280" y="4302034"/>
            <a:chExt cx="3793751" cy="2555965"/>
          </a:xfrm>
        </p:grpSpPr>
        <p:sp>
          <p:nvSpPr>
            <p:cNvPr id="8" name="Isosceles Triangle 11">
              <a:extLst>
                <a:ext uri="{FF2B5EF4-FFF2-40B4-BE49-F238E27FC236}">
                  <a16:creationId xmlns:a16="http://schemas.microsoft.com/office/drawing/2014/main" id="{4F699FD5-187E-CC4E-AD8F-ACD70421AFD2}"/>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Isosceles Triangle 12">
              <a:extLst>
                <a:ext uri="{FF2B5EF4-FFF2-40B4-BE49-F238E27FC236}">
                  <a16:creationId xmlns:a16="http://schemas.microsoft.com/office/drawing/2014/main" id="{BD8E89B0-A4FE-8747-87D1-8D5000A57216}"/>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10" name="Groep 9">
            <a:extLst>
              <a:ext uri="{FF2B5EF4-FFF2-40B4-BE49-F238E27FC236}">
                <a16:creationId xmlns:a16="http://schemas.microsoft.com/office/drawing/2014/main" id="{B4D0C240-FB9C-CF4E-AE1B-70EFE094D23D}"/>
              </a:ext>
            </a:extLst>
          </p:cNvPr>
          <p:cNvGrpSpPr/>
          <p:nvPr userDrawn="1"/>
        </p:nvGrpSpPr>
        <p:grpSpPr>
          <a:xfrm>
            <a:off x="286567" y="6271611"/>
            <a:ext cx="3088822" cy="376842"/>
            <a:chOff x="286567" y="6271611"/>
            <a:chExt cx="3088822" cy="376842"/>
          </a:xfrm>
        </p:grpSpPr>
        <p:pic>
          <p:nvPicPr>
            <p:cNvPr id="11" name="Afbeelding 10">
              <a:extLst>
                <a:ext uri="{FF2B5EF4-FFF2-40B4-BE49-F238E27FC236}">
                  <a16:creationId xmlns:a16="http://schemas.microsoft.com/office/drawing/2014/main" id="{C21F0DA2-0554-2646-8783-5393C82B87C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2" name="Afbeelding 11">
              <a:extLst>
                <a:ext uri="{FF2B5EF4-FFF2-40B4-BE49-F238E27FC236}">
                  <a16:creationId xmlns:a16="http://schemas.microsoft.com/office/drawing/2014/main" id="{D9202138-1B57-0143-81B5-C8A09A6B42B8}"/>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2995927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nl-NL" dirty="0"/>
          </a:p>
        </p:txBody>
      </p:sp>
      <p:sp>
        <p:nvSpPr>
          <p:cNvPr id="4" name="Slide Number Placeholder 3"/>
          <p:cNvSpPr>
            <a:spLocks noGrp="1"/>
          </p:cNvSpPr>
          <p:nvPr>
            <p:ph type="sldNum" sz="quarter" idx="12"/>
          </p:nvPr>
        </p:nvSpPr>
        <p:spPr/>
        <p:txBody>
          <a:bodyPr/>
          <a:lstStyle/>
          <a:p>
            <a:fld id="{AD6BCF77-3B20-4D4A-83E1-E3DF06597599}" type="slidenum">
              <a:rPr lang="nl-NL" smtClean="0"/>
              <a:t>‹nr.›</a:t>
            </a:fld>
            <a:endParaRPr lang="nl-NL" dirty="0"/>
          </a:p>
        </p:txBody>
      </p:sp>
      <p:sp>
        <p:nvSpPr>
          <p:cNvPr id="5" name="Isosceles Triangle 10">
            <a:extLst>
              <a:ext uri="{FF2B5EF4-FFF2-40B4-BE49-F238E27FC236}">
                <a16:creationId xmlns:a16="http://schemas.microsoft.com/office/drawing/2014/main" id="{001BE2C6-287F-3C4B-965C-8838F6FAC4CA}"/>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6" name="Group 13">
            <a:extLst>
              <a:ext uri="{FF2B5EF4-FFF2-40B4-BE49-F238E27FC236}">
                <a16:creationId xmlns:a16="http://schemas.microsoft.com/office/drawing/2014/main" id="{58947396-C089-394D-B7FA-7FB5C78FEC34}"/>
              </a:ext>
            </a:extLst>
          </p:cNvPr>
          <p:cNvGrpSpPr/>
          <p:nvPr userDrawn="1"/>
        </p:nvGrpSpPr>
        <p:grpSpPr>
          <a:xfrm>
            <a:off x="8401513" y="4302034"/>
            <a:ext cx="3793751" cy="2555965"/>
            <a:chOff x="7193280" y="4302034"/>
            <a:chExt cx="3793751" cy="2555965"/>
          </a:xfrm>
        </p:grpSpPr>
        <p:sp>
          <p:nvSpPr>
            <p:cNvPr id="7" name="Isosceles Triangle 11">
              <a:extLst>
                <a:ext uri="{FF2B5EF4-FFF2-40B4-BE49-F238E27FC236}">
                  <a16:creationId xmlns:a16="http://schemas.microsoft.com/office/drawing/2014/main" id="{44130BBD-25F9-C140-A357-5C746B3D2523}"/>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8" name="Isosceles Triangle 12">
              <a:extLst>
                <a:ext uri="{FF2B5EF4-FFF2-40B4-BE49-F238E27FC236}">
                  <a16:creationId xmlns:a16="http://schemas.microsoft.com/office/drawing/2014/main" id="{CC8DB686-196D-E04B-AFD2-30AA03FE1179}"/>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9" name="Groep 8">
            <a:extLst>
              <a:ext uri="{FF2B5EF4-FFF2-40B4-BE49-F238E27FC236}">
                <a16:creationId xmlns:a16="http://schemas.microsoft.com/office/drawing/2014/main" id="{3C6C91EF-DFCB-EB4E-A62F-43083873A3BE}"/>
              </a:ext>
            </a:extLst>
          </p:cNvPr>
          <p:cNvGrpSpPr/>
          <p:nvPr userDrawn="1"/>
        </p:nvGrpSpPr>
        <p:grpSpPr>
          <a:xfrm>
            <a:off x="286567" y="6271611"/>
            <a:ext cx="3088822" cy="376842"/>
            <a:chOff x="286567" y="6271611"/>
            <a:chExt cx="3088822" cy="376842"/>
          </a:xfrm>
        </p:grpSpPr>
        <p:pic>
          <p:nvPicPr>
            <p:cNvPr id="10" name="Afbeelding 9">
              <a:extLst>
                <a:ext uri="{FF2B5EF4-FFF2-40B4-BE49-F238E27FC236}">
                  <a16:creationId xmlns:a16="http://schemas.microsoft.com/office/drawing/2014/main" id="{9DECAF8C-68B1-E244-83EB-31095C0519C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1" name="Afbeelding 10">
              <a:extLst>
                <a:ext uri="{FF2B5EF4-FFF2-40B4-BE49-F238E27FC236}">
                  <a16:creationId xmlns:a16="http://schemas.microsoft.com/office/drawing/2014/main" id="{DDC6FE44-54CA-FA45-8019-F3A4B5B18AC5}"/>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1537808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_slide">
    <p:spTree>
      <p:nvGrpSpPr>
        <p:cNvPr id="1" name=""/>
        <p:cNvGrpSpPr/>
        <p:nvPr/>
      </p:nvGrpSpPr>
      <p:grpSpPr>
        <a:xfrm>
          <a:off x="0" y="0"/>
          <a:ext cx="0" cy="0"/>
          <a:chOff x="0" y="0"/>
          <a:chExt cx="0" cy="0"/>
        </a:xfrm>
      </p:grpSpPr>
      <p:pic>
        <p:nvPicPr>
          <p:cNvPr id="21" name="Afbeelding 20">
            <a:extLst>
              <a:ext uri="{FF2B5EF4-FFF2-40B4-BE49-F238E27FC236}">
                <a16:creationId xmlns:a16="http://schemas.microsoft.com/office/drawing/2014/main" id="{5090966C-24B3-224E-B227-2E05589FC75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96483" cy="6858001"/>
          </a:xfrm>
          <a:prstGeom prst="rect">
            <a:avLst/>
          </a:prstGeom>
        </p:spPr>
      </p:pic>
      <p:grpSp>
        <p:nvGrpSpPr>
          <p:cNvPr id="17" name="Group 16"/>
          <p:cNvGrpSpPr/>
          <p:nvPr userDrawn="1"/>
        </p:nvGrpSpPr>
        <p:grpSpPr>
          <a:xfrm>
            <a:off x="0" y="0"/>
            <a:ext cx="12211050" cy="6858000"/>
            <a:chOff x="0" y="0"/>
            <a:chExt cx="12211050" cy="6858000"/>
          </a:xfrm>
        </p:grpSpPr>
        <p:sp>
          <p:nvSpPr>
            <p:cNvPr id="12" name="Rectangle 11"/>
            <p:cNvSpPr/>
            <p:nvPr userDrawn="1"/>
          </p:nvSpPr>
          <p:spPr>
            <a:xfrm>
              <a:off x="0" y="0"/>
              <a:ext cx="5295900" cy="2571750"/>
            </a:xfrm>
            <a:custGeom>
              <a:avLst/>
              <a:gdLst>
                <a:gd name="connsiteX0" fmla="*/ 0 w 5295900"/>
                <a:gd name="connsiteY0" fmla="*/ 0 h 2571750"/>
                <a:gd name="connsiteX1" fmla="*/ 5295900 w 5295900"/>
                <a:gd name="connsiteY1" fmla="*/ 0 h 2571750"/>
                <a:gd name="connsiteX2" fmla="*/ 5295900 w 5295900"/>
                <a:gd name="connsiteY2" fmla="*/ 2571750 h 2571750"/>
                <a:gd name="connsiteX3" fmla="*/ 0 w 5295900"/>
                <a:gd name="connsiteY3" fmla="*/ 2571750 h 2571750"/>
                <a:gd name="connsiteX4" fmla="*/ 0 w 5295900"/>
                <a:gd name="connsiteY4" fmla="*/ 0 h 2571750"/>
                <a:gd name="connsiteX0" fmla="*/ 0 w 5295900"/>
                <a:gd name="connsiteY0" fmla="*/ 0 h 2571750"/>
                <a:gd name="connsiteX1" fmla="*/ 5295900 w 5295900"/>
                <a:gd name="connsiteY1" fmla="*/ 0 h 2571750"/>
                <a:gd name="connsiteX2" fmla="*/ 4743450 w 5295900"/>
                <a:gd name="connsiteY2" fmla="*/ 1733550 h 2571750"/>
                <a:gd name="connsiteX3" fmla="*/ 0 w 5295900"/>
                <a:gd name="connsiteY3" fmla="*/ 2571750 h 2571750"/>
                <a:gd name="connsiteX4" fmla="*/ 0 w 5295900"/>
                <a:gd name="connsiteY4" fmla="*/ 0 h 257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95900" h="2571750">
                  <a:moveTo>
                    <a:pt x="0" y="0"/>
                  </a:moveTo>
                  <a:lnTo>
                    <a:pt x="5295900" y="0"/>
                  </a:lnTo>
                  <a:lnTo>
                    <a:pt x="4743450" y="1733550"/>
                  </a:lnTo>
                  <a:lnTo>
                    <a:pt x="0" y="257175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3" name="Rectangle 12"/>
            <p:cNvSpPr/>
            <p:nvPr userDrawn="1"/>
          </p:nvSpPr>
          <p:spPr>
            <a:xfrm>
              <a:off x="0" y="2990850"/>
              <a:ext cx="12211050" cy="3867150"/>
            </a:xfrm>
            <a:custGeom>
              <a:avLst/>
              <a:gdLst>
                <a:gd name="connsiteX0" fmla="*/ 0 w 12211050"/>
                <a:gd name="connsiteY0" fmla="*/ 0 h 3867150"/>
                <a:gd name="connsiteX1" fmla="*/ 12211050 w 12211050"/>
                <a:gd name="connsiteY1" fmla="*/ 0 h 3867150"/>
                <a:gd name="connsiteX2" fmla="*/ 12211050 w 12211050"/>
                <a:gd name="connsiteY2" fmla="*/ 3867150 h 3867150"/>
                <a:gd name="connsiteX3" fmla="*/ 0 w 12211050"/>
                <a:gd name="connsiteY3" fmla="*/ 3867150 h 3867150"/>
                <a:gd name="connsiteX4" fmla="*/ 0 w 12211050"/>
                <a:gd name="connsiteY4" fmla="*/ 0 h 3867150"/>
                <a:gd name="connsiteX0" fmla="*/ 0 w 12211050"/>
                <a:gd name="connsiteY0" fmla="*/ 0 h 3867150"/>
                <a:gd name="connsiteX1" fmla="*/ 12201525 w 12211050"/>
                <a:gd name="connsiteY1" fmla="*/ 2305050 h 3867150"/>
                <a:gd name="connsiteX2" fmla="*/ 12211050 w 12211050"/>
                <a:gd name="connsiteY2" fmla="*/ 3867150 h 3867150"/>
                <a:gd name="connsiteX3" fmla="*/ 0 w 12211050"/>
                <a:gd name="connsiteY3" fmla="*/ 3867150 h 3867150"/>
                <a:gd name="connsiteX4" fmla="*/ 0 w 12211050"/>
                <a:gd name="connsiteY4" fmla="*/ 0 h 386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1050" h="3867150">
                  <a:moveTo>
                    <a:pt x="0" y="0"/>
                  </a:moveTo>
                  <a:lnTo>
                    <a:pt x="12201525" y="2305050"/>
                  </a:lnTo>
                  <a:lnTo>
                    <a:pt x="12211050" y="3867150"/>
                  </a:lnTo>
                  <a:lnTo>
                    <a:pt x="0" y="386715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6" name="Isosceles Triangle 15"/>
            <p:cNvSpPr/>
            <p:nvPr userDrawn="1"/>
          </p:nvSpPr>
          <p:spPr>
            <a:xfrm>
              <a:off x="5578386" y="5644542"/>
              <a:ext cx="6632664" cy="1213458"/>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sp>
        <p:nvSpPr>
          <p:cNvPr id="5" name="Footer Placeholder 4"/>
          <p:cNvSpPr>
            <a:spLocks noGrp="1"/>
          </p:cNvSpPr>
          <p:nvPr>
            <p:ph type="ftr" sz="quarter" idx="11"/>
          </p:nvPr>
        </p:nvSpPr>
        <p:spPr>
          <a:xfrm>
            <a:off x="4038600" y="6356350"/>
            <a:ext cx="4114800" cy="365125"/>
          </a:xfrm>
        </p:spPr>
        <p:txBody>
          <a:bodyPr/>
          <a:lstStyle/>
          <a:p>
            <a:endParaRPr lang="nl-NL" dirty="0"/>
          </a:p>
        </p:txBody>
      </p:sp>
      <p:sp>
        <p:nvSpPr>
          <p:cNvPr id="6" name="Slide Number Placeholder 5"/>
          <p:cNvSpPr>
            <a:spLocks noGrp="1"/>
          </p:cNvSpPr>
          <p:nvPr>
            <p:ph type="sldNum" sz="quarter" idx="12"/>
          </p:nvPr>
        </p:nvSpPr>
        <p:spPr>
          <a:xfrm>
            <a:off x="9324975" y="6356350"/>
            <a:ext cx="2743200" cy="365125"/>
          </a:xfrm>
        </p:spPr>
        <p:txBody>
          <a:bodyPr/>
          <a:lstStyle/>
          <a:p>
            <a:fld id="{AD6BCF77-3B20-4D4A-83E1-E3DF06597599}" type="slidenum">
              <a:rPr lang="nl-NL" smtClean="0"/>
              <a:t>‹nr.›</a:t>
            </a:fld>
            <a:endParaRPr lang="nl-NL" dirty="0"/>
          </a:p>
        </p:txBody>
      </p:sp>
      <p:sp>
        <p:nvSpPr>
          <p:cNvPr id="8" name="Tekstvak 7"/>
          <p:cNvSpPr txBox="1"/>
          <p:nvPr userDrawn="1"/>
        </p:nvSpPr>
        <p:spPr>
          <a:xfrm>
            <a:off x="541349" y="4373011"/>
            <a:ext cx="7259053" cy="769441"/>
          </a:xfrm>
          <a:prstGeom prst="rect">
            <a:avLst/>
          </a:prstGeom>
          <a:noFill/>
        </p:spPr>
        <p:txBody>
          <a:bodyPr wrap="square" rtlCol="0">
            <a:spAutoFit/>
          </a:bodyPr>
          <a:lstStyle/>
          <a:p>
            <a:r>
              <a:rPr lang="nl-NL" sz="4400" b="1" dirty="0">
                <a:solidFill>
                  <a:schemeClr val="tx2"/>
                </a:solidFill>
              </a:rPr>
              <a:t>Bedankt voor uw aandacht!</a:t>
            </a:r>
          </a:p>
        </p:txBody>
      </p:sp>
      <p:sp>
        <p:nvSpPr>
          <p:cNvPr id="20" name="Tekstvak 19"/>
          <p:cNvSpPr txBox="1"/>
          <p:nvPr userDrawn="1"/>
        </p:nvSpPr>
        <p:spPr>
          <a:xfrm>
            <a:off x="589739" y="4989877"/>
            <a:ext cx="3653518" cy="523220"/>
          </a:xfrm>
          <a:prstGeom prst="rect">
            <a:avLst/>
          </a:prstGeom>
          <a:noFill/>
        </p:spPr>
        <p:txBody>
          <a:bodyPr wrap="square" rtlCol="0">
            <a:spAutoFit/>
          </a:bodyPr>
          <a:lstStyle/>
          <a:p>
            <a:r>
              <a:rPr lang="nl-NL" sz="2800" b="1" dirty="0">
                <a:solidFill>
                  <a:schemeClr val="accent1"/>
                </a:solidFill>
              </a:rPr>
              <a:t>www.ssvv.nl</a:t>
            </a:r>
          </a:p>
        </p:txBody>
      </p:sp>
      <p:pic>
        <p:nvPicPr>
          <p:cNvPr id="14" name="Afbeelding 13">
            <a:extLst>
              <a:ext uri="{FF2B5EF4-FFF2-40B4-BE49-F238E27FC236}">
                <a16:creationId xmlns:a16="http://schemas.microsoft.com/office/drawing/2014/main" id="{96D958E7-0EA4-45F7-B042-4261F69695F1}"/>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613537" y="550537"/>
            <a:ext cx="1589564" cy="589534"/>
          </a:xfrm>
          <a:prstGeom prst="rect">
            <a:avLst/>
          </a:prstGeom>
        </p:spPr>
      </p:pic>
      <p:pic>
        <p:nvPicPr>
          <p:cNvPr id="18" name="Afbeelding 17">
            <a:extLst>
              <a:ext uri="{FF2B5EF4-FFF2-40B4-BE49-F238E27FC236}">
                <a16:creationId xmlns:a16="http://schemas.microsoft.com/office/drawing/2014/main" id="{C7FEA1FE-0D59-4F3D-93EE-0F6D9A97B96D}"/>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2438506" y="1010235"/>
            <a:ext cx="1751658" cy="145761"/>
          </a:xfrm>
          <a:prstGeom prst="rect">
            <a:avLst/>
          </a:prstGeom>
        </p:spPr>
      </p:pic>
    </p:spTree>
    <p:extLst>
      <p:ext uri="{BB962C8B-B14F-4D97-AF65-F5344CB8AC3E}">
        <p14:creationId xmlns:p14="http://schemas.microsoft.com/office/powerpoint/2010/main" val="3413701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631950" y="800100"/>
            <a:ext cx="3420000" cy="933450"/>
          </a:xfrm>
        </p:spPr>
        <p:txBody>
          <a:bodyPr anchor="t" anchorCtr="0"/>
          <a:lstStyle>
            <a:lvl1pPr>
              <a:defRPr sz="3200"/>
            </a:lvl1pPr>
          </a:lstStyle>
          <a:p>
            <a:r>
              <a:rPr lang="nl-NL"/>
              <a:t>Klik om de stijl te bewerken</a:t>
            </a:r>
            <a:endParaRPr lang="nl-NL" dirty="0"/>
          </a:p>
        </p:txBody>
      </p:sp>
      <p:sp>
        <p:nvSpPr>
          <p:cNvPr id="3" name="Content Placeholder 2"/>
          <p:cNvSpPr>
            <a:spLocks noGrp="1"/>
          </p:cNvSpPr>
          <p:nvPr>
            <p:ph idx="1"/>
          </p:nvPr>
        </p:nvSpPr>
        <p:spPr>
          <a:xfrm>
            <a:off x="5183188" y="800101"/>
            <a:ext cx="6172200" cy="50609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ext Placeholder 3"/>
          <p:cNvSpPr>
            <a:spLocks noGrp="1"/>
          </p:cNvSpPr>
          <p:nvPr>
            <p:ph type="body" sz="half" idx="2"/>
          </p:nvPr>
        </p:nvSpPr>
        <p:spPr>
          <a:xfrm>
            <a:off x="1631950" y="2057400"/>
            <a:ext cx="3397250" cy="430887"/>
          </a:xfrm>
        </p:spPr>
        <p:txBody>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AD6BCF77-3B20-4D4A-83E1-E3DF06597599}" type="slidenum">
              <a:rPr lang="nl-NL" smtClean="0"/>
              <a:t>‹nr.›</a:t>
            </a:fld>
            <a:endParaRPr lang="nl-NL" dirty="0"/>
          </a:p>
        </p:txBody>
      </p:sp>
      <p:sp>
        <p:nvSpPr>
          <p:cNvPr id="8" name="Isosceles Triangle 10">
            <a:extLst>
              <a:ext uri="{FF2B5EF4-FFF2-40B4-BE49-F238E27FC236}">
                <a16:creationId xmlns:a16="http://schemas.microsoft.com/office/drawing/2014/main" id="{C750B755-72A0-1A43-99CB-AA4ED17B69E8}"/>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9" name="Group 13">
            <a:extLst>
              <a:ext uri="{FF2B5EF4-FFF2-40B4-BE49-F238E27FC236}">
                <a16:creationId xmlns:a16="http://schemas.microsoft.com/office/drawing/2014/main" id="{C42714B0-D20D-B243-9D11-CFB0389B046C}"/>
              </a:ext>
            </a:extLst>
          </p:cNvPr>
          <p:cNvGrpSpPr/>
          <p:nvPr userDrawn="1"/>
        </p:nvGrpSpPr>
        <p:grpSpPr>
          <a:xfrm>
            <a:off x="8401513" y="4302034"/>
            <a:ext cx="3793751" cy="2555965"/>
            <a:chOff x="7193280" y="4302034"/>
            <a:chExt cx="3793751" cy="2555965"/>
          </a:xfrm>
        </p:grpSpPr>
        <p:sp>
          <p:nvSpPr>
            <p:cNvPr id="10" name="Isosceles Triangle 11">
              <a:extLst>
                <a:ext uri="{FF2B5EF4-FFF2-40B4-BE49-F238E27FC236}">
                  <a16:creationId xmlns:a16="http://schemas.microsoft.com/office/drawing/2014/main" id="{B6433C36-40A9-BC4A-8057-EC264E8C62CA}"/>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Isosceles Triangle 12">
              <a:extLst>
                <a:ext uri="{FF2B5EF4-FFF2-40B4-BE49-F238E27FC236}">
                  <a16:creationId xmlns:a16="http://schemas.microsoft.com/office/drawing/2014/main" id="{6435817F-86DE-494A-865B-406097B46F69}"/>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12" name="Groep 11">
            <a:extLst>
              <a:ext uri="{FF2B5EF4-FFF2-40B4-BE49-F238E27FC236}">
                <a16:creationId xmlns:a16="http://schemas.microsoft.com/office/drawing/2014/main" id="{9B948ACF-4BC6-594A-90F9-B20657EA151C}"/>
              </a:ext>
            </a:extLst>
          </p:cNvPr>
          <p:cNvGrpSpPr/>
          <p:nvPr userDrawn="1"/>
        </p:nvGrpSpPr>
        <p:grpSpPr>
          <a:xfrm>
            <a:off x="286567" y="6271611"/>
            <a:ext cx="3088822" cy="376842"/>
            <a:chOff x="286567" y="6271611"/>
            <a:chExt cx="3088822" cy="376842"/>
          </a:xfrm>
        </p:grpSpPr>
        <p:pic>
          <p:nvPicPr>
            <p:cNvPr id="13" name="Afbeelding 12">
              <a:extLst>
                <a:ext uri="{FF2B5EF4-FFF2-40B4-BE49-F238E27FC236}">
                  <a16:creationId xmlns:a16="http://schemas.microsoft.com/office/drawing/2014/main" id="{9EE96134-720A-834B-9F5E-EB6C15BBDAB1}"/>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4" name="Afbeelding 13">
              <a:extLst>
                <a:ext uri="{FF2B5EF4-FFF2-40B4-BE49-F238E27FC236}">
                  <a16:creationId xmlns:a16="http://schemas.microsoft.com/office/drawing/2014/main" id="{CB8BDF14-970B-6541-8726-B3CAFC3A17E6}"/>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3267907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631950" y="800100"/>
            <a:ext cx="3420000" cy="886397"/>
          </a:xfrm>
        </p:spPr>
        <p:txBody>
          <a:bodyPr anchor="t" anchorCtr="0"/>
          <a:lstStyle>
            <a:lvl1pPr>
              <a:defRPr sz="3200"/>
            </a:lvl1pPr>
          </a:lstStyle>
          <a:p>
            <a:r>
              <a:rPr lang="nl-NL"/>
              <a:t>Klik om de stijl te bewerken</a:t>
            </a:r>
            <a:endParaRPr lang="nl-NL"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a:t>Klik op het pictogram als u een afbeelding wilt toevoegen</a:t>
            </a:r>
          </a:p>
        </p:txBody>
      </p:sp>
      <p:sp>
        <p:nvSpPr>
          <p:cNvPr id="4" name="Text Placeholder 3"/>
          <p:cNvSpPr>
            <a:spLocks noGrp="1"/>
          </p:cNvSpPr>
          <p:nvPr>
            <p:ph type="body" sz="half" idx="2"/>
          </p:nvPr>
        </p:nvSpPr>
        <p:spPr>
          <a:xfrm>
            <a:off x="1631950" y="2057400"/>
            <a:ext cx="34200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AD6BCF77-3B20-4D4A-83E1-E3DF06597599}" type="slidenum">
              <a:rPr lang="nl-NL" smtClean="0"/>
              <a:t>‹nr.›</a:t>
            </a:fld>
            <a:endParaRPr lang="nl-NL" dirty="0"/>
          </a:p>
        </p:txBody>
      </p:sp>
      <p:sp>
        <p:nvSpPr>
          <p:cNvPr id="8" name="Isosceles Triangle 10">
            <a:extLst>
              <a:ext uri="{FF2B5EF4-FFF2-40B4-BE49-F238E27FC236}">
                <a16:creationId xmlns:a16="http://schemas.microsoft.com/office/drawing/2014/main" id="{98638DC1-FF36-1D4A-B822-22527CDF3FE8}"/>
              </a:ext>
            </a:extLst>
          </p:cNvPr>
          <p:cNvSpPr/>
          <p:nvPr userDrawn="1"/>
        </p:nvSpPr>
        <p:spPr>
          <a:xfrm flipV="1">
            <a:off x="0" y="0"/>
            <a:ext cx="2769326" cy="505097"/>
          </a:xfrm>
          <a:prstGeom prst="triangle">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accent1"/>
              </a:solidFill>
            </a:endParaRPr>
          </a:p>
        </p:txBody>
      </p:sp>
      <p:grpSp>
        <p:nvGrpSpPr>
          <p:cNvPr id="9" name="Group 13">
            <a:extLst>
              <a:ext uri="{FF2B5EF4-FFF2-40B4-BE49-F238E27FC236}">
                <a16:creationId xmlns:a16="http://schemas.microsoft.com/office/drawing/2014/main" id="{C3496FCC-0F51-F447-9A31-3CC6C62338FC}"/>
              </a:ext>
            </a:extLst>
          </p:cNvPr>
          <p:cNvGrpSpPr/>
          <p:nvPr userDrawn="1"/>
        </p:nvGrpSpPr>
        <p:grpSpPr>
          <a:xfrm>
            <a:off x="8401513" y="4302034"/>
            <a:ext cx="3793751" cy="2555965"/>
            <a:chOff x="7193280" y="4302034"/>
            <a:chExt cx="3793751" cy="2555965"/>
          </a:xfrm>
        </p:grpSpPr>
        <p:sp>
          <p:nvSpPr>
            <p:cNvPr id="10" name="Isosceles Triangle 11">
              <a:extLst>
                <a:ext uri="{FF2B5EF4-FFF2-40B4-BE49-F238E27FC236}">
                  <a16:creationId xmlns:a16="http://schemas.microsoft.com/office/drawing/2014/main" id="{906E966D-8A39-E24D-8588-0C80DB106BC4}"/>
                </a:ext>
              </a:extLst>
            </p:cNvPr>
            <p:cNvSpPr/>
            <p:nvPr userDrawn="1"/>
          </p:nvSpPr>
          <p:spPr>
            <a:xfrm>
              <a:off x="10155011" y="4302034"/>
              <a:ext cx="832020" cy="2555965"/>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Isosceles Triangle 12">
              <a:extLst>
                <a:ext uri="{FF2B5EF4-FFF2-40B4-BE49-F238E27FC236}">
                  <a16:creationId xmlns:a16="http://schemas.microsoft.com/office/drawing/2014/main" id="{530B83F1-6108-0D46-BCD0-2F8C9053DB88}"/>
                </a:ext>
              </a:extLst>
            </p:cNvPr>
            <p:cNvSpPr/>
            <p:nvPr userDrawn="1"/>
          </p:nvSpPr>
          <p:spPr>
            <a:xfrm>
              <a:off x="7193280" y="6165668"/>
              <a:ext cx="3784226" cy="692331"/>
            </a:xfrm>
            <a:prstGeom prst="triangle">
              <a:avLst>
                <a:gd name="adj" fmla="val 10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grpSp>
        <p:nvGrpSpPr>
          <p:cNvPr id="12" name="Groep 11">
            <a:extLst>
              <a:ext uri="{FF2B5EF4-FFF2-40B4-BE49-F238E27FC236}">
                <a16:creationId xmlns:a16="http://schemas.microsoft.com/office/drawing/2014/main" id="{6E817D4D-4390-8E41-9AA9-A2907F6D6AB4}"/>
              </a:ext>
            </a:extLst>
          </p:cNvPr>
          <p:cNvGrpSpPr/>
          <p:nvPr userDrawn="1"/>
        </p:nvGrpSpPr>
        <p:grpSpPr>
          <a:xfrm>
            <a:off x="286567" y="6271611"/>
            <a:ext cx="3088822" cy="376842"/>
            <a:chOff x="286567" y="6271611"/>
            <a:chExt cx="3088822" cy="376842"/>
          </a:xfrm>
        </p:grpSpPr>
        <p:pic>
          <p:nvPicPr>
            <p:cNvPr id="13" name="Afbeelding 12">
              <a:extLst>
                <a:ext uri="{FF2B5EF4-FFF2-40B4-BE49-F238E27FC236}">
                  <a16:creationId xmlns:a16="http://schemas.microsoft.com/office/drawing/2014/main" id="{97E573E0-E341-414D-A7FC-8C5E281BBD52}"/>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567" y="6271611"/>
              <a:ext cx="932634" cy="345892"/>
            </a:xfrm>
            <a:prstGeom prst="rect">
              <a:avLst/>
            </a:prstGeom>
          </p:spPr>
        </p:pic>
        <p:pic>
          <p:nvPicPr>
            <p:cNvPr id="14" name="Afbeelding 13">
              <a:extLst>
                <a:ext uri="{FF2B5EF4-FFF2-40B4-BE49-F238E27FC236}">
                  <a16:creationId xmlns:a16="http://schemas.microsoft.com/office/drawing/2014/main" id="{87900D63-B232-B54C-A402-4C0CDD073038}"/>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631950" y="6503377"/>
              <a:ext cx="1743439" cy="145076"/>
            </a:xfrm>
            <a:prstGeom prst="rect">
              <a:avLst/>
            </a:prstGeom>
          </p:spPr>
        </p:pic>
      </p:grpSp>
    </p:spTree>
    <p:extLst>
      <p:ext uri="{BB962C8B-B14F-4D97-AF65-F5344CB8AC3E}">
        <p14:creationId xmlns:p14="http://schemas.microsoft.com/office/powerpoint/2010/main" val="1530415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1564" y="800100"/>
            <a:ext cx="9721850" cy="609398"/>
          </a:xfrm>
          <a:prstGeom prst="rect">
            <a:avLst/>
          </a:prstGeom>
        </p:spPr>
        <p:txBody>
          <a:bodyPr vert="horz" lIns="36000" tIns="0" rIns="36000" bIns="0" rtlCol="0" anchor="t" anchorCtr="0">
            <a:spAutoFit/>
          </a:bodyPr>
          <a:lstStyle/>
          <a:p>
            <a:r>
              <a:rPr lang="nl-NL"/>
              <a:t>Klik om de stijl te bewerken</a:t>
            </a:r>
            <a:endParaRPr lang="nl-NL" dirty="0"/>
          </a:p>
        </p:txBody>
      </p:sp>
      <p:sp>
        <p:nvSpPr>
          <p:cNvPr id="3" name="Text Placeholder 2"/>
          <p:cNvSpPr>
            <a:spLocks noGrp="1"/>
          </p:cNvSpPr>
          <p:nvPr>
            <p:ph type="body" idx="1"/>
          </p:nvPr>
        </p:nvSpPr>
        <p:spPr>
          <a:xfrm>
            <a:off x="1641564" y="1810655"/>
            <a:ext cx="9721680" cy="2231380"/>
          </a:xfrm>
          <a:prstGeom prst="rect">
            <a:avLst/>
          </a:prstGeom>
        </p:spPr>
        <p:txBody>
          <a:bodyPr vert="horz" wrap="square" lIns="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Slide Number Placeholder 5"/>
          <p:cNvSpPr>
            <a:spLocks noGrp="1"/>
          </p:cNvSpPr>
          <p:nvPr>
            <p:ph type="sldNum" sz="quarter" idx="4"/>
          </p:nvPr>
        </p:nvSpPr>
        <p:spPr>
          <a:xfrm>
            <a:off x="9324975" y="6356350"/>
            <a:ext cx="2743200" cy="365125"/>
          </a:xfrm>
          <a:prstGeom prst="rect">
            <a:avLst/>
          </a:prstGeom>
        </p:spPr>
        <p:txBody>
          <a:bodyPr vert="horz" lIns="91440" tIns="45720" rIns="91440" bIns="45720" rtlCol="0" anchor="ctr"/>
          <a:lstStyle>
            <a:lvl1pPr algn="r">
              <a:defRPr sz="1200" b="1">
                <a:solidFill>
                  <a:schemeClr val="bg1"/>
                </a:solidFill>
              </a:defRPr>
            </a:lvl1pPr>
          </a:lstStyle>
          <a:p>
            <a:fld id="{AD6BCF77-3B20-4D4A-83E1-E3DF06597599}" type="slidenum">
              <a:rPr lang="nl-NL" smtClean="0"/>
              <a:pPr/>
              <a:t>‹nr.›</a:t>
            </a:fld>
            <a:endParaRPr lang="nl-NL" dirty="0"/>
          </a:p>
        </p:txBody>
      </p:sp>
    </p:spTree>
    <p:extLst>
      <p:ext uri="{BB962C8B-B14F-4D97-AF65-F5344CB8AC3E}">
        <p14:creationId xmlns:p14="http://schemas.microsoft.com/office/powerpoint/2010/main" val="19259708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i="0" kern="1200">
          <a:solidFill>
            <a:schemeClr val="accent1"/>
          </a:solidFill>
          <a:latin typeface="+mn-lt"/>
          <a:ea typeface="+mj-ea"/>
          <a:cs typeface="+mj-cs"/>
        </a:defRPr>
      </a:lvl1pPr>
    </p:titleStyle>
    <p:bodyStyle>
      <a:lvl1pPr marL="0" indent="0" algn="l" defTabSz="914400" rtl="0" eaLnBrk="1" latinLnBrk="0" hangingPunct="1">
        <a:lnSpc>
          <a:spcPct val="100000"/>
        </a:lnSpc>
        <a:spcBef>
          <a:spcPts val="0"/>
        </a:spcBef>
        <a:spcAft>
          <a:spcPts val="1200"/>
        </a:spcAft>
        <a:buFont typeface="Arial" panose="020B0604020202020204" pitchFamily="34" charset="0"/>
        <a:buNone/>
        <a:defRPr sz="2800" kern="1200">
          <a:solidFill>
            <a:schemeClr val="tx1"/>
          </a:solidFill>
          <a:latin typeface="+mn-lt"/>
          <a:ea typeface="+mn-ea"/>
          <a:cs typeface="+mn-cs"/>
        </a:defRPr>
      </a:lvl1pPr>
      <a:lvl2pPr marL="0" indent="-288000" algn="l" defTabSz="914400" rtl="0" eaLnBrk="1" latinLnBrk="0" hangingPunct="1">
        <a:lnSpc>
          <a:spcPct val="100000"/>
        </a:lnSpc>
        <a:spcBef>
          <a:spcPts val="0"/>
        </a:spcBef>
        <a:spcAft>
          <a:spcPts val="600"/>
        </a:spcAft>
        <a:buClr>
          <a:schemeClr val="tx2"/>
        </a:buClr>
        <a:buSzPct val="70000"/>
        <a:buFontTx/>
        <a:buBlip>
          <a:blip r:embed="rId13"/>
        </a:buBlip>
        <a:defRPr sz="2800" kern="1200">
          <a:solidFill>
            <a:schemeClr val="tx1"/>
          </a:solidFill>
          <a:latin typeface="+mn-lt"/>
          <a:ea typeface="+mn-ea"/>
          <a:cs typeface="+mn-cs"/>
        </a:defRPr>
      </a:lvl2pPr>
      <a:lvl3pPr marL="576000" indent="-288000" algn="l" defTabSz="914400" rtl="0" eaLnBrk="1" latinLnBrk="0" hangingPunct="1">
        <a:lnSpc>
          <a:spcPct val="100000"/>
        </a:lnSpc>
        <a:spcBef>
          <a:spcPts val="0"/>
        </a:spcBef>
        <a:spcAft>
          <a:spcPts val="600"/>
        </a:spcAft>
        <a:buClr>
          <a:schemeClr val="tx2"/>
        </a:buClr>
        <a:buSzPct val="70000"/>
        <a:buFontTx/>
        <a:buBlip>
          <a:blip r:embed="rId13"/>
        </a:buBlip>
        <a:defRPr sz="2400" kern="1200">
          <a:solidFill>
            <a:schemeClr val="tx1"/>
          </a:solidFill>
          <a:latin typeface="+mn-lt"/>
          <a:ea typeface="+mn-ea"/>
          <a:cs typeface="+mn-cs"/>
        </a:defRPr>
      </a:lvl3pPr>
      <a:lvl4pPr marL="792000" indent="-216000" algn="l" defTabSz="914400" rtl="0" eaLnBrk="1" latinLnBrk="0" hangingPunct="1">
        <a:lnSpc>
          <a:spcPct val="100000"/>
        </a:lnSpc>
        <a:spcBef>
          <a:spcPts val="0"/>
        </a:spcBef>
        <a:spcAft>
          <a:spcPts val="600"/>
        </a:spcAft>
        <a:buClr>
          <a:schemeClr val="tx2"/>
        </a:buClr>
        <a:buFont typeface="Times New Roman" panose="02020603050405020304" pitchFamily="18" charset="0"/>
        <a:buChar char="›"/>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spcAft>
          <a:spcPts val="600"/>
        </a:spcAft>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028">
          <p15:clr>
            <a:srgbClr val="F26B43"/>
          </p15:clr>
        </p15:guide>
        <p15:guide id="2" orient="horz" pos="50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dirty="0" err="1"/>
              <a:t>Onderbouwingen</a:t>
            </a:r>
            <a:endParaRPr lang="nl-NL" dirty="0"/>
          </a:p>
        </p:txBody>
      </p:sp>
    </p:spTree>
    <p:extLst>
      <p:ext uri="{BB962C8B-B14F-4D97-AF65-F5344CB8AC3E}">
        <p14:creationId xmlns:p14="http://schemas.microsoft.com/office/powerpoint/2010/main" val="3993490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07B08-D6AC-4761-B56C-AEA792D32203}"/>
              </a:ext>
            </a:extLst>
          </p:cNvPr>
          <p:cNvSpPr>
            <a:spLocks noGrp="1"/>
          </p:cNvSpPr>
          <p:nvPr>
            <p:ph type="title"/>
          </p:nvPr>
        </p:nvSpPr>
        <p:spPr/>
        <p:txBody>
          <a:bodyPr/>
          <a:lstStyle/>
          <a:p>
            <a:r>
              <a:rPr lang="nl-BE" dirty="0"/>
              <a:t>Conclusie</a:t>
            </a:r>
            <a:r>
              <a:rPr lang="nl-BE" sz="4400" dirty="0"/>
              <a:t> </a:t>
            </a:r>
            <a:r>
              <a:rPr lang="nl-BE" sz="1800" dirty="0" err="1"/>
              <a:t>Mentimeter</a:t>
            </a:r>
            <a:endParaRPr lang="en-BE" dirty="0"/>
          </a:p>
        </p:txBody>
      </p:sp>
      <p:sp>
        <p:nvSpPr>
          <p:cNvPr id="3" name="Content Placeholder 2">
            <a:extLst>
              <a:ext uri="{FF2B5EF4-FFF2-40B4-BE49-F238E27FC236}">
                <a16:creationId xmlns:a16="http://schemas.microsoft.com/office/drawing/2014/main" id="{A2523E80-9DCC-4C00-BFA2-6DAA486336C5}"/>
              </a:ext>
            </a:extLst>
          </p:cNvPr>
          <p:cNvSpPr>
            <a:spLocks noGrp="1"/>
          </p:cNvSpPr>
          <p:nvPr>
            <p:ph idx="1"/>
          </p:nvPr>
        </p:nvSpPr>
        <p:spPr>
          <a:xfrm>
            <a:off x="1641564" y="1810655"/>
            <a:ext cx="9721850" cy="861774"/>
          </a:xfrm>
        </p:spPr>
        <p:txBody>
          <a:bodyPr/>
          <a:lstStyle/>
          <a:p>
            <a:r>
              <a:rPr lang="nl-BE" dirty="0"/>
              <a:t>Moeten er aan de auditor training aanpassingen doorgevoerd worden met betrekking tot onderbouwingen?</a:t>
            </a:r>
            <a:endParaRPr lang="en-BE" dirty="0"/>
          </a:p>
        </p:txBody>
      </p:sp>
      <p:sp>
        <p:nvSpPr>
          <p:cNvPr id="4" name="TextBox 3">
            <a:extLst>
              <a:ext uri="{FF2B5EF4-FFF2-40B4-BE49-F238E27FC236}">
                <a16:creationId xmlns:a16="http://schemas.microsoft.com/office/drawing/2014/main" id="{D1482127-93AA-4370-B2B5-963113C07224}"/>
              </a:ext>
            </a:extLst>
          </p:cNvPr>
          <p:cNvSpPr txBox="1"/>
          <p:nvPr/>
        </p:nvSpPr>
        <p:spPr>
          <a:xfrm>
            <a:off x="3875183" y="3853016"/>
            <a:ext cx="6097836" cy="923330"/>
          </a:xfrm>
          <a:prstGeom prst="rect">
            <a:avLst/>
          </a:prstGeom>
          <a:noFill/>
        </p:spPr>
        <p:txBody>
          <a:bodyPr wrap="square">
            <a:spAutoFit/>
          </a:bodyPr>
          <a:lstStyle/>
          <a:p>
            <a:r>
              <a:rPr lang="nl-BE" sz="5400" dirty="0"/>
              <a:t>Ja of neen?</a:t>
            </a:r>
          </a:p>
        </p:txBody>
      </p:sp>
      <p:sp>
        <p:nvSpPr>
          <p:cNvPr id="5" name="TextBox 4">
            <a:extLst>
              <a:ext uri="{FF2B5EF4-FFF2-40B4-BE49-F238E27FC236}">
                <a16:creationId xmlns:a16="http://schemas.microsoft.com/office/drawing/2014/main" id="{4979D5E3-D83F-4F20-A0A7-125E8627AD3C}"/>
              </a:ext>
            </a:extLst>
          </p:cNvPr>
          <p:cNvSpPr txBox="1"/>
          <p:nvPr/>
        </p:nvSpPr>
        <p:spPr>
          <a:xfrm>
            <a:off x="3875183" y="4802586"/>
            <a:ext cx="6097836" cy="923330"/>
          </a:xfrm>
          <a:prstGeom prst="rect">
            <a:avLst/>
          </a:prstGeom>
          <a:noFill/>
        </p:spPr>
        <p:txBody>
          <a:bodyPr wrap="square">
            <a:spAutoFit/>
          </a:bodyPr>
          <a:lstStyle/>
          <a:p>
            <a:r>
              <a:rPr lang="nl-BE" sz="5400" dirty="0"/>
              <a:t>Zo ja, wat?</a:t>
            </a:r>
          </a:p>
        </p:txBody>
      </p:sp>
    </p:spTree>
    <p:extLst>
      <p:ext uri="{BB962C8B-B14F-4D97-AF65-F5344CB8AC3E}">
        <p14:creationId xmlns:p14="http://schemas.microsoft.com/office/powerpoint/2010/main" val="98093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ABD2C-7B09-40A0-BC4F-04A86516BC3B}"/>
              </a:ext>
            </a:extLst>
          </p:cNvPr>
          <p:cNvSpPr>
            <a:spLocks noGrp="1"/>
          </p:cNvSpPr>
          <p:nvPr>
            <p:ph type="title"/>
          </p:nvPr>
        </p:nvSpPr>
        <p:spPr/>
        <p:txBody>
          <a:bodyPr/>
          <a:lstStyle/>
          <a:p>
            <a:r>
              <a:rPr lang="nl-BE" dirty="0"/>
              <a:t>Voorbeelden</a:t>
            </a:r>
            <a:endParaRPr lang="en-BE" dirty="0"/>
          </a:p>
        </p:txBody>
      </p:sp>
    </p:spTree>
    <p:extLst>
      <p:ext uri="{BB962C8B-B14F-4D97-AF65-F5344CB8AC3E}">
        <p14:creationId xmlns:p14="http://schemas.microsoft.com/office/powerpoint/2010/main" val="2498157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55690" y="145669"/>
            <a:ext cx="9503215" cy="4593565"/>
          </a:xfrm>
        </p:spPr>
        <p:txBody>
          <a:bodyPr/>
          <a:lstStyle/>
          <a:p>
            <a:pPr defTabSz="539750"/>
            <a:r>
              <a:rPr lang="nl-NL" sz="1200" dirty="0"/>
              <a:t>2.1	</a:t>
            </a:r>
            <a:r>
              <a:rPr lang="nl-NL" sz="1200" b="1" dirty="0">
                <a:solidFill>
                  <a:srgbClr val="000000"/>
                </a:solidFill>
                <a:effectLst/>
                <a:ea typeface="Calibri" panose="020F0502020204030204" pitchFamily="34" charset="0"/>
              </a:rPr>
              <a:t>Heeft het bedrijf een actuele VGM risico-inventarisatie en -evaluatie?</a:t>
            </a:r>
            <a:endParaRPr lang="nl-NL" sz="1200" dirty="0">
              <a:solidFill>
                <a:srgbClr val="000000"/>
              </a:solidFill>
              <a:effectLst/>
              <a:ea typeface="Calibri" panose="020F0502020204030204" pitchFamily="34" charset="0"/>
            </a:endParaRPr>
          </a:p>
          <a:p>
            <a:pPr defTabSz="539750"/>
            <a:r>
              <a:rPr lang="nl-NL" sz="1200" b="1" dirty="0">
                <a:solidFill>
                  <a:srgbClr val="000000"/>
                </a:solidFill>
              </a:rPr>
              <a:t>Doelstelling:</a:t>
            </a:r>
            <a:br>
              <a:rPr lang="nl-NL" sz="1200" dirty="0">
                <a:solidFill>
                  <a:srgbClr val="000000"/>
                </a:solidFill>
              </a:rPr>
            </a:br>
            <a:r>
              <a:rPr lang="nl-NL" sz="1200" i="1" dirty="0">
                <a:solidFill>
                  <a:schemeClr val="bg1">
                    <a:lumMod val="50000"/>
                  </a:schemeClr>
                </a:solidFill>
                <a:effectLst/>
                <a:ea typeface="Calibri" panose="020F0502020204030204" pitchFamily="34" charset="0"/>
              </a:rPr>
              <a:t>Vaststellen en beheersen van de algemeen voorkomende VGM-risico’s.</a:t>
            </a:r>
            <a:br>
              <a:rPr lang="nl-NL" sz="1200" i="1" dirty="0">
                <a:solidFill>
                  <a:srgbClr val="000000"/>
                </a:solidFill>
                <a:effectLst/>
                <a:ea typeface="Calibri" panose="020F0502020204030204" pitchFamily="34" charset="0"/>
              </a:rPr>
            </a:br>
            <a:r>
              <a:rPr lang="nl-NL" sz="1200" dirty="0">
                <a:solidFill>
                  <a:srgbClr val="000000"/>
                </a:solidFill>
                <a:ea typeface="Calibri" panose="020F0502020204030204" pitchFamily="34" charset="0"/>
              </a:rPr>
              <a:t>R</a:t>
            </a:r>
            <a:r>
              <a:rPr lang="nl-NL" sz="1200" dirty="0">
                <a:solidFill>
                  <a:srgbClr val="000000"/>
                </a:solidFill>
                <a:effectLst/>
                <a:ea typeface="Calibri" panose="020F0502020204030204" pitchFamily="34" charset="0"/>
              </a:rPr>
              <a:t>isico analyse wordt </a:t>
            </a:r>
            <a:r>
              <a:rPr lang="nl-NL" sz="1200" dirty="0" err="1">
                <a:solidFill>
                  <a:srgbClr val="000000"/>
                </a:solidFill>
                <a:effectLst/>
                <a:ea typeface="Calibri" panose="020F0502020204030204" pitchFamily="34" charset="0"/>
              </a:rPr>
              <a:t>voorgelgd</a:t>
            </a:r>
            <a:r>
              <a:rPr lang="nl-NL" sz="1200" dirty="0">
                <a:solidFill>
                  <a:srgbClr val="000000"/>
                </a:solidFill>
                <a:effectLst/>
                <a:ea typeface="Calibri" panose="020F0502020204030204" pitchFamily="34" charset="0"/>
              </a:rPr>
              <a:t>. 12 risico analyses over de taken binnen de organisatie.</a:t>
            </a:r>
            <a:endParaRPr lang="nl-NL" sz="1200" dirty="0">
              <a:solidFill>
                <a:srgbClr val="000000"/>
              </a:solidFill>
              <a:ea typeface="Calibri" panose="020F0502020204030204" pitchFamily="34" charset="0"/>
            </a:endParaRPr>
          </a:p>
          <a:p>
            <a:pPr defTabSz="539750">
              <a:spcAft>
                <a:spcPts val="0"/>
              </a:spcAft>
            </a:pPr>
            <a:r>
              <a:rPr lang="nl-NL" sz="1200" b="1" dirty="0">
                <a:solidFill>
                  <a:srgbClr val="000000"/>
                </a:solidFill>
                <a:effectLst/>
                <a:ea typeface="Calibri" panose="020F0502020204030204" pitchFamily="34" charset="0"/>
              </a:rPr>
              <a:t>Minimumeisen:</a:t>
            </a:r>
          </a:p>
          <a:p>
            <a:pPr marL="342900" indent="-342900" defTabSz="539750">
              <a:buFont typeface="+mj-lt"/>
              <a:buAutoNum type="arabicPeriod"/>
            </a:pPr>
            <a:r>
              <a:rPr lang="nl-NL" sz="1200" i="1" dirty="0">
                <a:solidFill>
                  <a:schemeClr val="bg1">
                    <a:lumMod val="50000"/>
                  </a:schemeClr>
                </a:solidFill>
                <a:effectLst/>
                <a:ea typeface="Calibri" panose="020F0502020204030204" pitchFamily="34" charset="0"/>
              </a:rPr>
              <a:t>De risico’s van alle gangbare operationele activiteiten van het bedrijf zijn vastgelegd in de VGM risico-inventarisatie en -evaluatie.</a:t>
            </a:r>
            <a:br>
              <a:rPr lang="nl-NL" sz="1200" i="1" dirty="0">
                <a:solidFill>
                  <a:schemeClr val="bg1">
                    <a:lumMod val="50000"/>
                  </a:schemeClr>
                </a:solidFill>
                <a:effectLst/>
                <a:ea typeface="Calibri" panose="020F0502020204030204" pitchFamily="34" charset="0"/>
              </a:rPr>
            </a:br>
            <a:r>
              <a:rPr lang="nl-NL" sz="1050" dirty="0">
                <a:solidFill>
                  <a:schemeClr val="bg1">
                    <a:lumMod val="50000"/>
                  </a:schemeClr>
                </a:solidFill>
                <a:ea typeface="Calibri" panose="020F0502020204030204" pitchFamily="34" charset="0"/>
              </a:rPr>
              <a:t>VGM-risico-inventarisaties en -evaluaties worden uitgevoerd:</a:t>
            </a:r>
            <a:br>
              <a:rPr lang="nl-NL" sz="1050" dirty="0">
                <a:solidFill>
                  <a:schemeClr val="bg1">
                    <a:lumMod val="50000"/>
                  </a:schemeClr>
                </a:solidFill>
                <a:ea typeface="Calibri" panose="020F0502020204030204" pitchFamily="34" charset="0"/>
              </a:rPr>
            </a:br>
            <a:r>
              <a:rPr lang="nl-NL" sz="1050" dirty="0">
                <a:solidFill>
                  <a:schemeClr val="bg1">
                    <a:lumMod val="50000"/>
                  </a:schemeClr>
                </a:solidFill>
                <a:ea typeface="Calibri" panose="020F0502020204030204" pitchFamily="34" charset="0"/>
              </a:rPr>
              <a:t>- volgens een vaste methodiek, door inventarisatie van gevaren, bepalen van risico’s en evaluatie van risico’s</a:t>
            </a:r>
            <a:br>
              <a:rPr lang="nl-NL" sz="1050" dirty="0">
                <a:solidFill>
                  <a:schemeClr val="bg1">
                    <a:lumMod val="50000"/>
                  </a:schemeClr>
                </a:solidFill>
                <a:ea typeface="Calibri" panose="020F0502020204030204" pitchFamily="34" charset="0"/>
              </a:rPr>
            </a:br>
            <a:r>
              <a:rPr lang="nl-NL" sz="1050" dirty="0">
                <a:solidFill>
                  <a:schemeClr val="bg1">
                    <a:lumMod val="50000"/>
                  </a:schemeClr>
                </a:solidFill>
                <a:ea typeface="Calibri" panose="020F0502020204030204" pitchFamily="34" charset="0"/>
              </a:rPr>
              <a:t>- onder actieve medewerking van de VGM-functionaris, zoals genoemd in vraag 1.2.</a:t>
            </a:r>
            <a:br>
              <a:rPr lang="nl-NL" sz="1200" dirty="0">
                <a:solidFill>
                  <a:srgbClr val="000000"/>
                </a:solidFill>
                <a:ea typeface="Calibri" panose="020F0502020204030204" pitchFamily="34" charset="0"/>
              </a:rPr>
            </a:br>
            <a:r>
              <a:rPr lang="nl-NL" sz="1200" dirty="0">
                <a:solidFill>
                  <a:srgbClr val="000000"/>
                </a:solidFill>
              </a:rPr>
              <a:t>RA -04: sloopwerkzaamheden: vrij volledige zicht op het geheel van de taken.</a:t>
            </a:r>
            <a:br>
              <a:rPr lang="nl-NL" sz="1200" dirty="0">
                <a:solidFill>
                  <a:srgbClr val="000000"/>
                </a:solidFill>
                <a:effectLst/>
                <a:ea typeface="Calibri" panose="020F0502020204030204" pitchFamily="34" charset="0"/>
              </a:rPr>
            </a:br>
            <a:r>
              <a:rPr lang="nl-NL" sz="1200" dirty="0">
                <a:solidFill>
                  <a:srgbClr val="000000"/>
                </a:solidFill>
                <a:effectLst/>
                <a:ea typeface="Calibri" panose="020F0502020204030204" pitchFamily="34" charset="0"/>
              </a:rPr>
              <a:t>De maatregelen zijn genomen volgens de risico </a:t>
            </a:r>
            <a:r>
              <a:rPr lang="nl-NL" sz="1200" dirty="0" err="1">
                <a:solidFill>
                  <a:srgbClr val="000000"/>
                </a:solidFill>
                <a:effectLst/>
                <a:ea typeface="Calibri" panose="020F0502020204030204" pitchFamily="34" charset="0"/>
              </a:rPr>
              <a:t>pyramide</a:t>
            </a:r>
            <a:r>
              <a:rPr lang="nl-NL" sz="1200" dirty="0">
                <a:solidFill>
                  <a:srgbClr val="000000"/>
                </a:solidFill>
                <a:effectLst/>
                <a:ea typeface="Calibri" panose="020F0502020204030204" pitchFamily="34" charset="0"/>
              </a:rPr>
              <a:t>.</a:t>
            </a:r>
            <a:endParaRPr lang="nl-NL" sz="1200" dirty="0">
              <a:solidFill>
                <a:srgbClr val="000000"/>
              </a:solidFill>
              <a:ea typeface="Calibri" panose="020F0502020204030204" pitchFamily="34" charset="0"/>
            </a:endParaRPr>
          </a:p>
          <a:p>
            <a:pPr marL="342900" indent="-342900" defTabSz="539750">
              <a:buFont typeface="+mj-lt"/>
              <a:buAutoNum type="arabicPeriod"/>
            </a:pPr>
            <a:r>
              <a:rPr lang="nl-NL" sz="1200" i="1" dirty="0">
                <a:solidFill>
                  <a:schemeClr val="bg1">
                    <a:lumMod val="50000"/>
                  </a:schemeClr>
                </a:solidFill>
                <a:effectLst/>
                <a:ea typeface="Calibri" panose="020F0502020204030204" pitchFamily="34" charset="0"/>
              </a:rPr>
              <a:t>Risico’s vastgesteld bij de evaluatie worden beheerst door doeltreffende maatregelen, waarbij een bronaanpak de voorkeur verdient.</a:t>
            </a:r>
            <a:br>
              <a:rPr lang="nl-NL" sz="1200" i="1" dirty="0">
                <a:solidFill>
                  <a:schemeClr val="bg1">
                    <a:lumMod val="50000"/>
                  </a:schemeClr>
                </a:solidFill>
                <a:effectLst/>
                <a:ea typeface="Calibri" panose="020F0502020204030204" pitchFamily="34" charset="0"/>
              </a:rPr>
            </a:br>
            <a:r>
              <a:rPr lang="nl-NL" sz="1050" dirty="0">
                <a:solidFill>
                  <a:schemeClr val="bg1">
                    <a:lumMod val="50000"/>
                  </a:schemeClr>
                </a:solidFill>
              </a:rPr>
              <a:t>- Bij werkzaamheden in gebieden met een andere wet- en regelgeving dan het thuisland dient men rekening te houden met de impact van de lokale wet- en regelgeving.</a:t>
            </a:r>
            <a:br>
              <a:rPr lang="nl-NL" sz="1050" dirty="0">
                <a:solidFill>
                  <a:schemeClr val="bg1">
                    <a:lumMod val="50000"/>
                  </a:schemeClr>
                </a:solidFill>
              </a:rPr>
            </a:br>
            <a:r>
              <a:rPr lang="nl-NL" sz="1050" dirty="0">
                <a:solidFill>
                  <a:schemeClr val="bg1">
                    <a:lumMod val="50000"/>
                  </a:schemeClr>
                </a:solidFill>
              </a:rPr>
              <a:t>- VGM-risico-inventarisaties en -evaluaties worden minimaal om de drie jaar geëvalueerd en zo nodig aangepast.</a:t>
            </a:r>
            <a:br>
              <a:rPr lang="nl-NL" sz="1050" dirty="0">
                <a:solidFill>
                  <a:schemeClr val="bg1">
                    <a:lumMod val="50000"/>
                  </a:schemeClr>
                </a:solidFill>
              </a:rPr>
            </a:br>
            <a:r>
              <a:rPr lang="nl-NL" sz="1200" dirty="0" err="1">
                <a:solidFill>
                  <a:srgbClr val="000000"/>
                </a:solidFill>
              </a:rPr>
              <a:t>MvT</a:t>
            </a:r>
            <a:r>
              <a:rPr lang="nl-NL" sz="1200" dirty="0">
                <a:solidFill>
                  <a:srgbClr val="000000"/>
                </a:solidFill>
              </a:rPr>
              <a:t>:</a:t>
            </a:r>
            <a:endParaRPr lang="nl-NL" sz="1200" i="1" dirty="0">
              <a:solidFill>
                <a:schemeClr val="bg1">
                  <a:lumMod val="50000"/>
                </a:schemeClr>
              </a:solidFill>
            </a:endParaRPr>
          </a:p>
          <a:p>
            <a:pPr defTabSz="539750"/>
            <a:r>
              <a:rPr lang="nl-NL" sz="1200" b="1" dirty="0">
                <a:effectLst/>
                <a:ea typeface="Calibri" panose="020F0502020204030204" pitchFamily="34" charset="0"/>
              </a:rPr>
              <a:t>Documenten:</a:t>
            </a:r>
            <a:br>
              <a:rPr lang="nl-NL" sz="1200" dirty="0">
                <a:effectLst/>
                <a:ea typeface="Calibri" panose="020F0502020204030204" pitchFamily="34" charset="0"/>
              </a:rPr>
            </a:br>
            <a:r>
              <a:rPr lang="nl-NL" sz="1050" dirty="0">
                <a:solidFill>
                  <a:schemeClr val="bg1">
                    <a:lumMod val="50000"/>
                  </a:schemeClr>
                </a:solidFill>
              </a:rPr>
              <a:t>- Methodiek VGM-risico-inventarisaties en -evaluaties</a:t>
            </a:r>
            <a:br>
              <a:rPr lang="nl-NL" sz="1050" dirty="0">
                <a:solidFill>
                  <a:schemeClr val="bg1">
                    <a:lumMod val="50000"/>
                  </a:schemeClr>
                </a:solidFill>
              </a:rPr>
            </a:br>
            <a:r>
              <a:rPr lang="nl-NL" sz="1050" dirty="0">
                <a:solidFill>
                  <a:schemeClr val="bg1">
                    <a:lumMod val="50000"/>
                  </a:schemeClr>
                </a:solidFill>
              </a:rPr>
              <a:t>- Actuele VGM-risico-inventarisaties en -evaluaties</a:t>
            </a:r>
            <a:br>
              <a:rPr lang="nl-NL" sz="1200" dirty="0">
                <a:effectLst/>
                <a:ea typeface="Calibri" panose="020F0502020204030204" pitchFamily="34" charset="0"/>
              </a:rPr>
            </a:br>
            <a:br>
              <a:rPr lang="nl-NL" sz="1200" dirty="0">
                <a:effectLst/>
                <a:ea typeface="Calibri" panose="020F0502020204030204" pitchFamily="34" charset="0"/>
              </a:rPr>
            </a:br>
            <a:endParaRPr lang="nl-NL" sz="1200" dirty="0">
              <a:effectLst/>
              <a:ea typeface="Calibri" panose="020F0502020204030204" pitchFamily="34" charset="0"/>
            </a:endParaRPr>
          </a:p>
          <a:p>
            <a:pPr defTabSz="539750"/>
            <a:endParaRPr lang="nl-NL" sz="1200" dirty="0">
              <a:effectLst/>
              <a:ea typeface="Calibri" panose="020F0502020204030204" pitchFamily="34" charset="0"/>
            </a:endParaRPr>
          </a:p>
        </p:txBody>
      </p:sp>
      <p:grpSp>
        <p:nvGrpSpPr>
          <p:cNvPr id="4" name="Groep 3"/>
          <p:cNvGrpSpPr/>
          <p:nvPr/>
        </p:nvGrpSpPr>
        <p:grpSpPr>
          <a:xfrm>
            <a:off x="9658905" y="-123825"/>
            <a:ext cx="2590677" cy="7014839"/>
            <a:chOff x="9658905" y="-8878"/>
            <a:chExt cx="2590677" cy="6899892"/>
          </a:xfrm>
        </p:grpSpPr>
        <p:sp>
          <p:nvSpPr>
            <p:cNvPr id="5" name="Vrije vorm 4"/>
            <p:cNvSpPr/>
            <p:nvPr/>
          </p:nvSpPr>
          <p:spPr>
            <a:xfrm>
              <a:off x="9658905" y="-8878"/>
              <a:ext cx="2533527" cy="6871317"/>
            </a:xfrm>
            <a:custGeom>
              <a:avLst/>
              <a:gdLst>
                <a:gd name="connsiteX0" fmla="*/ 1180730 w 1189608"/>
                <a:gd name="connsiteY0" fmla="*/ 0 h 6871317"/>
                <a:gd name="connsiteX1" fmla="*/ 1189608 w 1189608"/>
                <a:gd name="connsiteY1" fmla="*/ 6871317 h 6871317"/>
                <a:gd name="connsiteX2" fmla="*/ 124287 w 1189608"/>
                <a:gd name="connsiteY2" fmla="*/ 6871317 h 6871317"/>
                <a:gd name="connsiteX3" fmla="*/ 195309 w 1189608"/>
                <a:gd name="connsiteY3" fmla="*/ 6693763 h 6871317"/>
                <a:gd name="connsiteX4" fmla="*/ 106532 w 1189608"/>
                <a:gd name="connsiteY4" fmla="*/ 6649375 h 6871317"/>
                <a:gd name="connsiteX5" fmla="*/ 44388 w 1189608"/>
                <a:gd name="connsiteY5" fmla="*/ 6613864 h 6871317"/>
                <a:gd name="connsiteX6" fmla="*/ 8878 w 1189608"/>
                <a:gd name="connsiteY6" fmla="*/ 6604987 h 6871317"/>
                <a:gd name="connsiteX7" fmla="*/ 26633 w 1189608"/>
                <a:gd name="connsiteY7" fmla="*/ 6578354 h 6871317"/>
                <a:gd name="connsiteX8" fmla="*/ 62144 w 1189608"/>
                <a:gd name="connsiteY8" fmla="*/ 6569476 h 6871317"/>
                <a:gd name="connsiteX9" fmla="*/ 79899 w 1189608"/>
                <a:gd name="connsiteY9" fmla="*/ 6516210 h 6871317"/>
                <a:gd name="connsiteX10" fmla="*/ 79899 w 1189608"/>
                <a:gd name="connsiteY10" fmla="*/ 6400800 h 6871317"/>
                <a:gd name="connsiteX11" fmla="*/ 106532 w 1189608"/>
                <a:gd name="connsiteY11" fmla="*/ 6241002 h 6871317"/>
                <a:gd name="connsiteX12" fmla="*/ 124287 w 1189608"/>
                <a:gd name="connsiteY12" fmla="*/ 6152226 h 6871317"/>
                <a:gd name="connsiteX13" fmla="*/ 142043 w 1189608"/>
                <a:gd name="connsiteY13" fmla="*/ 6125593 h 6871317"/>
                <a:gd name="connsiteX14" fmla="*/ 124287 w 1189608"/>
                <a:gd name="connsiteY14" fmla="*/ 6107837 h 6871317"/>
                <a:gd name="connsiteX15" fmla="*/ 142043 w 1189608"/>
                <a:gd name="connsiteY15" fmla="*/ 6072327 h 6871317"/>
                <a:gd name="connsiteX16" fmla="*/ 150920 w 1189608"/>
                <a:gd name="connsiteY16" fmla="*/ 6036816 h 6871317"/>
                <a:gd name="connsiteX17" fmla="*/ 106532 w 1189608"/>
                <a:gd name="connsiteY17" fmla="*/ 5983550 h 6871317"/>
                <a:gd name="connsiteX18" fmla="*/ 88777 w 1189608"/>
                <a:gd name="connsiteY18" fmla="*/ 5956917 h 6871317"/>
                <a:gd name="connsiteX19" fmla="*/ 106532 w 1189608"/>
                <a:gd name="connsiteY19" fmla="*/ 5921406 h 6871317"/>
                <a:gd name="connsiteX20" fmla="*/ 142043 w 1189608"/>
                <a:gd name="connsiteY20" fmla="*/ 5912528 h 6871317"/>
                <a:gd name="connsiteX21" fmla="*/ 168676 w 1189608"/>
                <a:gd name="connsiteY21" fmla="*/ 5885895 h 6871317"/>
                <a:gd name="connsiteX22" fmla="*/ 177553 w 1189608"/>
                <a:gd name="connsiteY22" fmla="*/ 5859262 h 6871317"/>
                <a:gd name="connsiteX23" fmla="*/ 195309 w 1189608"/>
                <a:gd name="connsiteY23" fmla="*/ 5823752 h 6871317"/>
                <a:gd name="connsiteX24" fmla="*/ 177553 w 1189608"/>
                <a:gd name="connsiteY24" fmla="*/ 5788241 h 6871317"/>
                <a:gd name="connsiteX25" fmla="*/ 97654 w 1189608"/>
                <a:gd name="connsiteY25" fmla="*/ 5743853 h 6871317"/>
                <a:gd name="connsiteX26" fmla="*/ 62144 w 1189608"/>
                <a:gd name="connsiteY26" fmla="*/ 5699464 h 6871317"/>
                <a:gd name="connsiteX27" fmla="*/ 71021 w 1189608"/>
                <a:gd name="connsiteY27" fmla="*/ 5672831 h 6871317"/>
                <a:gd name="connsiteX28" fmla="*/ 88777 w 1189608"/>
                <a:gd name="connsiteY28" fmla="*/ 5610688 h 6871317"/>
                <a:gd name="connsiteX29" fmla="*/ 106532 w 1189608"/>
                <a:gd name="connsiteY29" fmla="*/ 5592932 h 6871317"/>
                <a:gd name="connsiteX30" fmla="*/ 124287 w 1189608"/>
                <a:gd name="connsiteY30" fmla="*/ 5566299 h 6871317"/>
                <a:gd name="connsiteX31" fmla="*/ 133165 w 1189608"/>
                <a:gd name="connsiteY31" fmla="*/ 5539666 h 6871317"/>
                <a:gd name="connsiteX32" fmla="*/ 142043 w 1189608"/>
                <a:gd name="connsiteY32" fmla="*/ 5495278 h 6871317"/>
                <a:gd name="connsiteX33" fmla="*/ 195309 w 1189608"/>
                <a:gd name="connsiteY33" fmla="*/ 5450890 h 6871317"/>
                <a:gd name="connsiteX34" fmla="*/ 213064 w 1189608"/>
                <a:gd name="connsiteY34" fmla="*/ 5424257 h 6871317"/>
                <a:gd name="connsiteX35" fmla="*/ 177553 w 1189608"/>
                <a:gd name="connsiteY35" fmla="*/ 5362113 h 6871317"/>
                <a:gd name="connsiteX36" fmla="*/ 150920 w 1189608"/>
                <a:gd name="connsiteY36" fmla="*/ 5317725 h 6871317"/>
                <a:gd name="connsiteX37" fmla="*/ 97654 w 1189608"/>
                <a:gd name="connsiteY37" fmla="*/ 5282214 h 6871317"/>
                <a:gd name="connsiteX38" fmla="*/ 115410 w 1189608"/>
                <a:gd name="connsiteY38" fmla="*/ 5255581 h 6871317"/>
                <a:gd name="connsiteX39" fmla="*/ 142043 w 1189608"/>
                <a:gd name="connsiteY39" fmla="*/ 5246703 h 6871317"/>
                <a:gd name="connsiteX40" fmla="*/ 230819 w 1189608"/>
                <a:gd name="connsiteY40" fmla="*/ 5211193 h 6871317"/>
                <a:gd name="connsiteX41" fmla="*/ 319596 w 1189608"/>
                <a:gd name="connsiteY41" fmla="*/ 5157927 h 6871317"/>
                <a:gd name="connsiteX42" fmla="*/ 390617 w 1189608"/>
                <a:gd name="connsiteY42" fmla="*/ 5113538 h 6871317"/>
                <a:gd name="connsiteX43" fmla="*/ 399495 w 1189608"/>
                <a:gd name="connsiteY43" fmla="*/ 5086905 h 6871317"/>
                <a:gd name="connsiteX44" fmla="*/ 346229 w 1189608"/>
                <a:gd name="connsiteY44" fmla="*/ 5051395 h 6871317"/>
                <a:gd name="connsiteX45" fmla="*/ 319596 w 1189608"/>
                <a:gd name="connsiteY45" fmla="*/ 5024761 h 6871317"/>
                <a:gd name="connsiteX46" fmla="*/ 292963 w 1189608"/>
                <a:gd name="connsiteY46" fmla="*/ 4989251 h 6871317"/>
                <a:gd name="connsiteX47" fmla="*/ 266330 w 1189608"/>
                <a:gd name="connsiteY47" fmla="*/ 4971495 h 6871317"/>
                <a:gd name="connsiteX48" fmla="*/ 239697 w 1189608"/>
                <a:gd name="connsiteY48" fmla="*/ 4935985 h 6871317"/>
                <a:gd name="connsiteX49" fmla="*/ 221942 w 1189608"/>
                <a:gd name="connsiteY49" fmla="*/ 4918229 h 6871317"/>
                <a:gd name="connsiteX50" fmla="*/ 213064 w 1189608"/>
                <a:gd name="connsiteY50" fmla="*/ 4891596 h 6871317"/>
                <a:gd name="connsiteX51" fmla="*/ 204186 w 1189608"/>
                <a:gd name="connsiteY51" fmla="*/ 4838330 h 6871317"/>
                <a:gd name="connsiteX52" fmla="*/ 177553 w 1189608"/>
                <a:gd name="connsiteY52" fmla="*/ 4820575 h 6871317"/>
                <a:gd name="connsiteX53" fmla="*/ 186431 w 1189608"/>
                <a:gd name="connsiteY53" fmla="*/ 4793942 h 6871317"/>
                <a:gd name="connsiteX54" fmla="*/ 204186 w 1189608"/>
                <a:gd name="connsiteY54" fmla="*/ 4767309 h 6871317"/>
                <a:gd name="connsiteX55" fmla="*/ 177553 w 1189608"/>
                <a:gd name="connsiteY55" fmla="*/ 4731798 h 6871317"/>
                <a:gd name="connsiteX56" fmla="*/ 168676 w 1189608"/>
                <a:gd name="connsiteY56" fmla="*/ 4705165 h 6871317"/>
                <a:gd name="connsiteX57" fmla="*/ 106532 w 1189608"/>
                <a:gd name="connsiteY57" fmla="*/ 4687410 h 6871317"/>
                <a:gd name="connsiteX58" fmla="*/ 79899 w 1189608"/>
                <a:gd name="connsiteY58" fmla="*/ 4669655 h 6871317"/>
                <a:gd name="connsiteX59" fmla="*/ 124287 w 1189608"/>
                <a:gd name="connsiteY59" fmla="*/ 4643022 h 6871317"/>
                <a:gd name="connsiteX60" fmla="*/ 150920 w 1189608"/>
                <a:gd name="connsiteY60" fmla="*/ 4625266 h 6871317"/>
                <a:gd name="connsiteX61" fmla="*/ 186431 w 1189608"/>
                <a:gd name="connsiteY61" fmla="*/ 4607511 h 6871317"/>
                <a:gd name="connsiteX62" fmla="*/ 177553 w 1189608"/>
                <a:gd name="connsiteY62" fmla="*/ 4572000 h 6871317"/>
                <a:gd name="connsiteX63" fmla="*/ 142043 w 1189608"/>
                <a:gd name="connsiteY63" fmla="*/ 4554245 h 6871317"/>
                <a:gd name="connsiteX64" fmla="*/ 124287 w 1189608"/>
                <a:gd name="connsiteY64" fmla="*/ 4536490 h 6871317"/>
                <a:gd name="connsiteX65" fmla="*/ 142043 w 1189608"/>
                <a:gd name="connsiteY65" fmla="*/ 4509857 h 6871317"/>
                <a:gd name="connsiteX66" fmla="*/ 186431 w 1189608"/>
                <a:gd name="connsiteY66" fmla="*/ 4465468 h 6871317"/>
                <a:gd name="connsiteX67" fmla="*/ 195309 w 1189608"/>
                <a:gd name="connsiteY67" fmla="*/ 4438835 h 6871317"/>
                <a:gd name="connsiteX68" fmla="*/ 213064 w 1189608"/>
                <a:gd name="connsiteY68" fmla="*/ 4403325 h 6871317"/>
                <a:gd name="connsiteX69" fmla="*/ 195309 w 1189608"/>
                <a:gd name="connsiteY69" fmla="*/ 4323426 h 6871317"/>
                <a:gd name="connsiteX70" fmla="*/ 177553 w 1189608"/>
                <a:gd name="connsiteY70" fmla="*/ 4305670 h 6871317"/>
                <a:gd name="connsiteX71" fmla="*/ 106532 w 1189608"/>
                <a:gd name="connsiteY71" fmla="*/ 4261282 h 6871317"/>
                <a:gd name="connsiteX72" fmla="*/ 62144 w 1189608"/>
                <a:gd name="connsiteY72" fmla="*/ 4208016 h 6871317"/>
                <a:gd name="connsiteX73" fmla="*/ 88777 w 1189608"/>
                <a:gd name="connsiteY73" fmla="*/ 4190261 h 6871317"/>
                <a:gd name="connsiteX74" fmla="*/ 115410 w 1189608"/>
                <a:gd name="connsiteY74" fmla="*/ 4163628 h 6871317"/>
                <a:gd name="connsiteX75" fmla="*/ 186431 w 1189608"/>
                <a:gd name="connsiteY75" fmla="*/ 4110361 h 6871317"/>
                <a:gd name="connsiteX76" fmla="*/ 204186 w 1189608"/>
                <a:gd name="connsiteY76" fmla="*/ 4083728 h 6871317"/>
                <a:gd name="connsiteX77" fmla="*/ 248575 w 1189608"/>
                <a:gd name="connsiteY77" fmla="*/ 4012707 h 6871317"/>
                <a:gd name="connsiteX78" fmla="*/ 266330 w 1189608"/>
                <a:gd name="connsiteY78" fmla="*/ 3977196 h 6871317"/>
                <a:gd name="connsiteX79" fmla="*/ 301841 w 1189608"/>
                <a:gd name="connsiteY79" fmla="*/ 3941686 h 6871317"/>
                <a:gd name="connsiteX80" fmla="*/ 310718 w 1189608"/>
                <a:gd name="connsiteY80" fmla="*/ 3906175 h 6871317"/>
                <a:gd name="connsiteX81" fmla="*/ 319596 w 1189608"/>
                <a:gd name="connsiteY81" fmla="*/ 3879542 h 6871317"/>
                <a:gd name="connsiteX82" fmla="*/ 310718 w 1189608"/>
                <a:gd name="connsiteY82" fmla="*/ 3817398 h 6871317"/>
                <a:gd name="connsiteX83" fmla="*/ 292963 w 1189608"/>
                <a:gd name="connsiteY83" fmla="*/ 3755255 h 6871317"/>
                <a:gd name="connsiteX84" fmla="*/ 239697 w 1189608"/>
                <a:gd name="connsiteY84" fmla="*/ 3737499 h 6871317"/>
                <a:gd name="connsiteX85" fmla="*/ 213064 w 1189608"/>
                <a:gd name="connsiteY85" fmla="*/ 3710866 h 6871317"/>
                <a:gd name="connsiteX86" fmla="*/ 177553 w 1189608"/>
                <a:gd name="connsiteY86" fmla="*/ 3684233 h 6871317"/>
                <a:gd name="connsiteX87" fmla="*/ 142043 w 1189608"/>
                <a:gd name="connsiteY87" fmla="*/ 3630967 h 6871317"/>
                <a:gd name="connsiteX88" fmla="*/ 133165 w 1189608"/>
                <a:gd name="connsiteY88" fmla="*/ 3533313 h 6871317"/>
                <a:gd name="connsiteX89" fmla="*/ 106532 w 1189608"/>
                <a:gd name="connsiteY89" fmla="*/ 3524435 h 6871317"/>
                <a:gd name="connsiteX90" fmla="*/ 62144 w 1189608"/>
                <a:gd name="connsiteY90" fmla="*/ 3444536 h 6871317"/>
                <a:gd name="connsiteX91" fmla="*/ 88777 w 1189608"/>
                <a:gd name="connsiteY91" fmla="*/ 3400148 h 6871317"/>
                <a:gd name="connsiteX92" fmla="*/ 97654 w 1189608"/>
                <a:gd name="connsiteY92" fmla="*/ 3364637 h 6871317"/>
                <a:gd name="connsiteX93" fmla="*/ 88777 w 1189608"/>
                <a:gd name="connsiteY93" fmla="*/ 3311371 h 6871317"/>
                <a:gd name="connsiteX94" fmla="*/ 62144 w 1189608"/>
                <a:gd name="connsiteY94" fmla="*/ 3275861 h 6871317"/>
                <a:gd name="connsiteX95" fmla="*/ 17755 w 1189608"/>
                <a:gd name="connsiteY95" fmla="*/ 3240350 h 6871317"/>
                <a:gd name="connsiteX96" fmla="*/ 0 w 1189608"/>
                <a:gd name="connsiteY96" fmla="*/ 3213717 h 6871317"/>
                <a:gd name="connsiteX97" fmla="*/ 17755 w 1189608"/>
                <a:gd name="connsiteY97" fmla="*/ 3195961 h 6871317"/>
                <a:gd name="connsiteX98" fmla="*/ 26633 w 1189608"/>
                <a:gd name="connsiteY98" fmla="*/ 3169328 h 6871317"/>
                <a:gd name="connsiteX99" fmla="*/ 62144 w 1189608"/>
                <a:gd name="connsiteY99" fmla="*/ 3124940 h 6871317"/>
                <a:gd name="connsiteX100" fmla="*/ 88777 w 1189608"/>
                <a:gd name="connsiteY100" fmla="*/ 3107185 h 6871317"/>
                <a:gd name="connsiteX101" fmla="*/ 97654 w 1189608"/>
                <a:gd name="connsiteY101" fmla="*/ 3080552 h 6871317"/>
                <a:gd name="connsiteX102" fmla="*/ 115410 w 1189608"/>
                <a:gd name="connsiteY102" fmla="*/ 3062796 h 6871317"/>
                <a:gd name="connsiteX103" fmla="*/ 124287 w 1189608"/>
                <a:gd name="connsiteY103" fmla="*/ 3009530 h 6871317"/>
                <a:gd name="connsiteX104" fmla="*/ 142043 w 1189608"/>
                <a:gd name="connsiteY104" fmla="*/ 2991775 h 6871317"/>
                <a:gd name="connsiteX105" fmla="*/ 239697 w 1189608"/>
                <a:gd name="connsiteY105" fmla="*/ 2938509 h 6871317"/>
                <a:gd name="connsiteX106" fmla="*/ 284085 w 1189608"/>
                <a:gd name="connsiteY106" fmla="*/ 2911876 h 6871317"/>
                <a:gd name="connsiteX107" fmla="*/ 355107 w 1189608"/>
                <a:gd name="connsiteY107" fmla="*/ 2858610 h 6871317"/>
                <a:gd name="connsiteX108" fmla="*/ 346229 w 1189608"/>
                <a:gd name="connsiteY108" fmla="*/ 2787589 h 6871317"/>
                <a:gd name="connsiteX109" fmla="*/ 319596 w 1189608"/>
                <a:gd name="connsiteY109" fmla="*/ 2778711 h 6871317"/>
                <a:gd name="connsiteX110" fmla="*/ 292963 w 1189608"/>
                <a:gd name="connsiteY110" fmla="*/ 2752078 h 6871317"/>
                <a:gd name="connsiteX111" fmla="*/ 266330 w 1189608"/>
                <a:gd name="connsiteY111" fmla="*/ 2698812 h 6871317"/>
                <a:gd name="connsiteX112" fmla="*/ 230819 w 1189608"/>
                <a:gd name="connsiteY112" fmla="*/ 2681057 h 6871317"/>
                <a:gd name="connsiteX113" fmla="*/ 186431 w 1189608"/>
                <a:gd name="connsiteY113" fmla="*/ 2645546 h 6871317"/>
                <a:gd name="connsiteX114" fmla="*/ 124287 w 1189608"/>
                <a:gd name="connsiteY114" fmla="*/ 2592280 h 6871317"/>
                <a:gd name="connsiteX115" fmla="*/ 71021 w 1189608"/>
                <a:gd name="connsiteY115" fmla="*/ 2556769 h 6871317"/>
                <a:gd name="connsiteX116" fmla="*/ 97654 w 1189608"/>
                <a:gd name="connsiteY116" fmla="*/ 2459115 h 6871317"/>
                <a:gd name="connsiteX117" fmla="*/ 115410 w 1189608"/>
                <a:gd name="connsiteY117" fmla="*/ 2441360 h 6871317"/>
                <a:gd name="connsiteX118" fmla="*/ 142043 w 1189608"/>
                <a:gd name="connsiteY118" fmla="*/ 2388094 h 6871317"/>
                <a:gd name="connsiteX119" fmla="*/ 159798 w 1189608"/>
                <a:gd name="connsiteY119" fmla="*/ 2370338 h 6871317"/>
                <a:gd name="connsiteX120" fmla="*/ 177553 w 1189608"/>
                <a:gd name="connsiteY120" fmla="*/ 2343705 h 6871317"/>
                <a:gd name="connsiteX121" fmla="*/ 221942 w 1189608"/>
                <a:gd name="connsiteY121" fmla="*/ 2308195 h 6871317"/>
                <a:gd name="connsiteX122" fmla="*/ 204186 w 1189608"/>
                <a:gd name="connsiteY122" fmla="*/ 2290439 h 6871317"/>
                <a:gd name="connsiteX123" fmla="*/ 159798 w 1189608"/>
                <a:gd name="connsiteY123" fmla="*/ 2281561 h 6871317"/>
                <a:gd name="connsiteX124" fmla="*/ 142043 w 1189608"/>
                <a:gd name="connsiteY124" fmla="*/ 2228295 h 6871317"/>
                <a:gd name="connsiteX125" fmla="*/ 186431 w 1189608"/>
                <a:gd name="connsiteY125" fmla="*/ 2148396 h 6871317"/>
                <a:gd name="connsiteX126" fmla="*/ 177553 w 1189608"/>
                <a:gd name="connsiteY126" fmla="*/ 2104008 h 6871317"/>
                <a:gd name="connsiteX127" fmla="*/ 88777 w 1189608"/>
                <a:gd name="connsiteY127" fmla="*/ 2068497 h 6871317"/>
                <a:gd name="connsiteX128" fmla="*/ 44388 w 1189608"/>
                <a:gd name="connsiteY128" fmla="*/ 2032987 h 6871317"/>
                <a:gd name="connsiteX129" fmla="*/ 62144 w 1189608"/>
                <a:gd name="connsiteY129" fmla="*/ 1953088 h 6871317"/>
                <a:gd name="connsiteX130" fmla="*/ 79899 w 1189608"/>
                <a:gd name="connsiteY130" fmla="*/ 1926455 h 6871317"/>
                <a:gd name="connsiteX131" fmla="*/ 97654 w 1189608"/>
                <a:gd name="connsiteY131" fmla="*/ 1890944 h 6871317"/>
                <a:gd name="connsiteX132" fmla="*/ 106532 w 1189608"/>
                <a:gd name="connsiteY132" fmla="*/ 1855433 h 6871317"/>
                <a:gd name="connsiteX133" fmla="*/ 115410 w 1189608"/>
                <a:gd name="connsiteY133" fmla="*/ 1828800 h 6871317"/>
                <a:gd name="connsiteX134" fmla="*/ 88777 w 1189608"/>
                <a:gd name="connsiteY134" fmla="*/ 1731146 h 6871317"/>
                <a:gd name="connsiteX135" fmla="*/ 44388 w 1189608"/>
                <a:gd name="connsiteY135" fmla="*/ 1686758 h 6871317"/>
                <a:gd name="connsiteX136" fmla="*/ 26633 w 1189608"/>
                <a:gd name="connsiteY136" fmla="*/ 1624614 h 6871317"/>
                <a:gd name="connsiteX137" fmla="*/ 44388 w 1189608"/>
                <a:gd name="connsiteY137" fmla="*/ 1535837 h 6871317"/>
                <a:gd name="connsiteX138" fmla="*/ 62144 w 1189608"/>
                <a:gd name="connsiteY138" fmla="*/ 1491449 h 6871317"/>
                <a:gd name="connsiteX139" fmla="*/ 79899 w 1189608"/>
                <a:gd name="connsiteY139" fmla="*/ 1420428 h 6871317"/>
                <a:gd name="connsiteX140" fmla="*/ 88777 w 1189608"/>
                <a:gd name="connsiteY140" fmla="*/ 1269507 h 6871317"/>
                <a:gd name="connsiteX141" fmla="*/ 124287 w 1189608"/>
                <a:gd name="connsiteY141" fmla="*/ 1233996 h 6871317"/>
                <a:gd name="connsiteX142" fmla="*/ 142043 w 1189608"/>
                <a:gd name="connsiteY142" fmla="*/ 1207363 h 6871317"/>
                <a:gd name="connsiteX143" fmla="*/ 195309 w 1189608"/>
                <a:gd name="connsiteY143" fmla="*/ 1145220 h 6871317"/>
                <a:gd name="connsiteX144" fmla="*/ 177553 w 1189608"/>
                <a:gd name="connsiteY144" fmla="*/ 1127464 h 6871317"/>
                <a:gd name="connsiteX145" fmla="*/ 159798 w 1189608"/>
                <a:gd name="connsiteY145" fmla="*/ 1029810 h 6871317"/>
                <a:gd name="connsiteX146" fmla="*/ 150920 w 1189608"/>
                <a:gd name="connsiteY146" fmla="*/ 1003177 h 6871317"/>
                <a:gd name="connsiteX147" fmla="*/ 133165 w 1189608"/>
                <a:gd name="connsiteY147" fmla="*/ 941033 h 6871317"/>
                <a:gd name="connsiteX148" fmla="*/ 115410 w 1189608"/>
                <a:gd name="connsiteY148" fmla="*/ 905523 h 6871317"/>
                <a:gd name="connsiteX149" fmla="*/ 124287 w 1189608"/>
                <a:gd name="connsiteY149" fmla="*/ 870012 h 6871317"/>
                <a:gd name="connsiteX150" fmla="*/ 133165 w 1189608"/>
                <a:gd name="connsiteY150" fmla="*/ 825624 h 6871317"/>
                <a:gd name="connsiteX151" fmla="*/ 142043 w 1189608"/>
                <a:gd name="connsiteY151" fmla="*/ 798991 h 6871317"/>
                <a:gd name="connsiteX152" fmla="*/ 124287 w 1189608"/>
                <a:gd name="connsiteY152" fmla="*/ 754602 h 6871317"/>
                <a:gd name="connsiteX153" fmla="*/ 79899 w 1189608"/>
                <a:gd name="connsiteY153" fmla="*/ 701336 h 6871317"/>
                <a:gd name="connsiteX154" fmla="*/ 71021 w 1189608"/>
                <a:gd name="connsiteY154" fmla="*/ 674703 h 6871317"/>
                <a:gd name="connsiteX155" fmla="*/ 106532 w 1189608"/>
                <a:gd name="connsiteY155" fmla="*/ 621437 h 6871317"/>
                <a:gd name="connsiteX156" fmla="*/ 124287 w 1189608"/>
                <a:gd name="connsiteY156" fmla="*/ 568171 h 6871317"/>
                <a:gd name="connsiteX157" fmla="*/ 133165 w 1189608"/>
                <a:gd name="connsiteY157" fmla="*/ 541538 h 6871317"/>
                <a:gd name="connsiteX158" fmla="*/ 115410 w 1189608"/>
                <a:gd name="connsiteY158" fmla="*/ 479395 h 6871317"/>
                <a:gd name="connsiteX159" fmla="*/ 97654 w 1189608"/>
                <a:gd name="connsiteY159" fmla="*/ 461639 h 6871317"/>
                <a:gd name="connsiteX160" fmla="*/ 115410 w 1189608"/>
                <a:gd name="connsiteY160" fmla="*/ 292963 h 6871317"/>
                <a:gd name="connsiteX161" fmla="*/ 150920 w 1189608"/>
                <a:gd name="connsiteY161" fmla="*/ 266330 h 6871317"/>
                <a:gd name="connsiteX162" fmla="*/ 186431 w 1189608"/>
                <a:gd name="connsiteY162" fmla="*/ 221942 h 6871317"/>
                <a:gd name="connsiteX163" fmla="*/ 195309 w 1189608"/>
                <a:gd name="connsiteY163" fmla="*/ 195309 h 6871317"/>
                <a:gd name="connsiteX164" fmla="*/ 186431 w 1189608"/>
                <a:gd name="connsiteY164" fmla="*/ 168676 h 6871317"/>
                <a:gd name="connsiteX165" fmla="*/ 150920 w 1189608"/>
                <a:gd name="connsiteY165" fmla="*/ 159798 h 6871317"/>
                <a:gd name="connsiteX166" fmla="*/ 159798 w 1189608"/>
                <a:gd name="connsiteY166" fmla="*/ 124288 h 6871317"/>
                <a:gd name="connsiteX167" fmla="*/ 195309 w 1189608"/>
                <a:gd name="connsiteY167" fmla="*/ 106532 h 6871317"/>
                <a:gd name="connsiteX168" fmla="*/ 221942 w 1189608"/>
                <a:gd name="connsiteY168" fmla="*/ 88777 h 6871317"/>
                <a:gd name="connsiteX169" fmla="*/ 177553 w 1189608"/>
                <a:gd name="connsiteY169" fmla="*/ 53266 h 6871317"/>
                <a:gd name="connsiteX170" fmla="*/ 168676 w 1189608"/>
                <a:gd name="connsiteY170" fmla="*/ 8878 h 6871317"/>
                <a:gd name="connsiteX171" fmla="*/ 1180730 w 1189608"/>
                <a:gd name="connsiteY171" fmla="*/ 0 h 6871317"/>
                <a:gd name="connsiteX0" fmla="*/ 1173200 w 1189608"/>
                <a:gd name="connsiteY0" fmla="*/ 0 h 6864967"/>
                <a:gd name="connsiteX1" fmla="*/ 1189608 w 1189608"/>
                <a:gd name="connsiteY1" fmla="*/ 6864967 h 6864967"/>
                <a:gd name="connsiteX2" fmla="*/ 124287 w 1189608"/>
                <a:gd name="connsiteY2" fmla="*/ 6864967 h 6864967"/>
                <a:gd name="connsiteX3" fmla="*/ 195309 w 1189608"/>
                <a:gd name="connsiteY3" fmla="*/ 6687413 h 6864967"/>
                <a:gd name="connsiteX4" fmla="*/ 106532 w 1189608"/>
                <a:gd name="connsiteY4" fmla="*/ 6643025 h 6864967"/>
                <a:gd name="connsiteX5" fmla="*/ 44388 w 1189608"/>
                <a:gd name="connsiteY5" fmla="*/ 6607514 h 6864967"/>
                <a:gd name="connsiteX6" fmla="*/ 8878 w 1189608"/>
                <a:gd name="connsiteY6" fmla="*/ 6598637 h 6864967"/>
                <a:gd name="connsiteX7" fmla="*/ 26633 w 1189608"/>
                <a:gd name="connsiteY7" fmla="*/ 6572004 h 6864967"/>
                <a:gd name="connsiteX8" fmla="*/ 62144 w 1189608"/>
                <a:gd name="connsiteY8" fmla="*/ 6563126 h 6864967"/>
                <a:gd name="connsiteX9" fmla="*/ 79899 w 1189608"/>
                <a:gd name="connsiteY9" fmla="*/ 6509860 h 6864967"/>
                <a:gd name="connsiteX10" fmla="*/ 79899 w 1189608"/>
                <a:gd name="connsiteY10" fmla="*/ 6394450 h 6864967"/>
                <a:gd name="connsiteX11" fmla="*/ 106532 w 1189608"/>
                <a:gd name="connsiteY11" fmla="*/ 6234652 h 6864967"/>
                <a:gd name="connsiteX12" fmla="*/ 124287 w 1189608"/>
                <a:gd name="connsiteY12" fmla="*/ 6145876 h 6864967"/>
                <a:gd name="connsiteX13" fmla="*/ 142043 w 1189608"/>
                <a:gd name="connsiteY13" fmla="*/ 6119243 h 6864967"/>
                <a:gd name="connsiteX14" fmla="*/ 124287 w 1189608"/>
                <a:gd name="connsiteY14" fmla="*/ 6101487 h 6864967"/>
                <a:gd name="connsiteX15" fmla="*/ 142043 w 1189608"/>
                <a:gd name="connsiteY15" fmla="*/ 6065977 h 6864967"/>
                <a:gd name="connsiteX16" fmla="*/ 150920 w 1189608"/>
                <a:gd name="connsiteY16" fmla="*/ 6030466 h 6864967"/>
                <a:gd name="connsiteX17" fmla="*/ 106532 w 1189608"/>
                <a:gd name="connsiteY17" fmla="*/ 5977200 h 6864967"/>
                <a:gd name="connsiteX18" fmla="*/ 88777 w 1189608"/>
                <a:gd name="connsiteY18" fmla="*/ 5950567 h 6864967"/>
                <a:gd name="connsiteX19" fmla="*/ 106532 w 1189608"/>
                <a:gd name="connsiteY19" fmla="*/ 5915056 h 6864967"/>
                <a:gd name="connsiteX20" fmla="*/ 142043 w 1189608"/>
                <a:gd name="connsiteY20" fmla="*/ 5906178 h 6864967"/>
                <a:gd name="connsiteX21" fmla="*/ 168676 w 1189608"/>
                <a:gd name="connsiteY21" fmla="*/ 5879545 h 6864967"/>
                <a:gd name="connsiteX22" fmla="*/ 177553 w 1189608"/>
                <a:gd name="connsiteY22" fmla="*/ 5852912 h 6864967"/>
                <a:gd name="connsiteX23" fmla="*/ 195309 w 1189608"/>
                <a:gd name="connsiteY23" fmla="*/ 5817402 h 6864967"/>
                <a:gd name="connsiteX24" fmla="*/ 177553 w 1189608"/>
                <a:gd name="connsiteY24" fmla="*/ 5781891 h 6864967"/>
                <a:gd name="connsiteX25" fmla="*/ 97654 w 1189608"/>
                <a:gd name="connsiteY25" fmla="*/ 5737503 h 6864967"/>
                <a:gd name="connsiteX26" fmla="*/ 62144 w 1189608"/>
                <a:gd name="connsiteY26" fmla="*/ 5693114 h 6864967"/>
                <a:gd name="connsiteX27" fmla="*/ 71021 w 1189608"/>
                <a:gd name="connsiteY27" fmla="*/ 5666481 h 6864967"/>
                <a:gd name="connsiteX28" fmla="*/ 88777 w 1189608"/>
                <a:gd name="connsiteY28" fmla="*/ 5604338 h 6864967"/>
                <a:gd name="connsiteX29" fmla="*/ 106532 w 1189608"/>
                <a:gd name="connsiteY29" fmla="*/ 5586582 h 6864967"/>
                <a:gd name="connsiteX30" fmla="*/ 124287 w 1189608"/>
                <a:gd name="connsiteY30" fmla="*/ 5559949 h 6864967"/>
                <a:gd name="connsiteX31" fmla="*/ 133165 w 1189608"/>
                <a:gd name="connsiteY31" fmla="*/ 5533316 h 6864967"/>
                <a:gd name="connsiteX32" fmla="*/ 142043 w 1189608"/>
                <a:gd name="connsiteY32" fmla="*/ 5488928 h 6864967"/>
                <a:gd name="connsiteX33" fmla="*/ 195309 w 1189608"/>
                <a:gd name="connsiteY33" fmla="*/ 5444540 h 6864967"/>
                <a:gd name="connsiteX34" fmla="*/ 213064 w 1189608"/>
                <a:gd name="connsiteY34" fmla="*/ 5417907 h 6864967"/>
                <a:gd name="connsiteX35" fmla="*/ 177553 w 1189608"/>
                <a:gd name="connsiteY35" fmla="*/ 5355763 h 6864967"/>
                <a:gd name="connsiteX36" fmla="*/ 150920 w 1189608"/>
                <a:gd name="connsiteY36" fmla="*/ 5311375 h 6864967"/>
                <a:gd name="connsiteX37" fmla="*/ 97654 w 1189608"/>
                <a:gd name="connsiteY37" fmla="*/ 5275864 h 6864967"/>
                <a:gd name="connsiteX38" fmla="*/ 115410 w 1189608"/>
                <a:gd name="connsiteY38" fmla="*/ 5249231 h 6864967"/>
                <a:gd name="connsiteX39" fmla="*/ 142043 w 1189608"/>
                <a:gd name="connsiteY39" fmla="*/ 5240353 h 6864967"/>
                <a:gd name="connsiteX40" fmla="*/ 230819 w 1189608"/>
                <a:gd name="connsiteY40" fmla="*/ 5204843 h 6864967"/>
                <a:gd name="connsiteX41" fmla="*/ 319596 w 1189608"/>
                <a:gd name="connsiteY41" fmla="*/ 5151577 h 6864967"/>
                <a:gd name="connsiteX42" fmla="*/ 390617 w 1189608"/>
                <a:gd name="connsiteY42" fmla="*/ 5107188 h 6864967"/>
                <a:gd name="connsiteX43" fmla="*/ 399495 w 1189608"/>
                <a:gd name="connsiteY43" fmla="*/ 5080555 h 6864967"/>
                <a:gd name="connsiteX44" fmla="*/ 346229 w 1189608"/>
                <a:gd name="connsiteY44" fmla="*/ 5045045 h 6864967"/>
                <a:gd name="connsiteX45" fmla="*/ 319596 w 1189608"/>
                <a:gd name="connsiteY45" fmla="*/ 5018411 h 6864967"/>
                <a:gd name="connsiteX46" fmla="*/ 292963 w 1189608"/>
                <a:gd name="connsiteY46" fmla="*/ 4982901 h 6864967"/>
                <a:gd name="connsiteX47" fmla="*/ 266330 w 1189608"/>
                <a:gd name="connsiteY47" fmla="*/ 4965145 h 6864967"/>
                <a:gd name="connsiteX48" fmla="*/ 239697 w 1189608"/>
                <a:gd name="connsiteY48" fmla="*/ 4929635 h 6864967"/>
                <a:gd name="connsiteX49" fmla="*/ 221942 w 1189608"/>
                <a:gd name="connsiteY49" fmla="*/ 4911879 h 6864967"/>
                <a:gd name="connsiteX50" fmla="*/ 213064 w 1189608"/>
                <a:gd name="connsiteY50" fmla="*/ 4885246 h 6864967"/>
                <a:gd name="connsiteX51" fmla="*/ 204186 w 1189608"/>
                <a:gd name="connsiteY51" fmla="*/ 4831980 h 6864967"/>
                <a:gd name="connsiteX52" fmla="*/ 177553 w 1189608"/>
                <a:gd name="connsiteY52" fmla="*/ 4814225 h 6864967"/>
                <a:gd name="connsiteX53" fmla="*/ 186431 w 1189608"/>
                <a:gd name="connsiteY53" fmla="*/ 4787592 h 6864967"/>
                <a:gd name="connsiteX54" fmla="*/ 204186 w 1189608"/>
                <a:gd name="connsiteY54" fmla="*/ 4760959 h 6864967"/>
                <a:gd name="connsiteX55" fmla="*/ 177553 w 1189608"/>
                <a:gd name="connsiteY55" fmla="*/ 4725448 h 6864967"/>
                <a:gd name="connsiteX56" fmla="*/ 168676 w 1189608"/>
                <a:gd name="connsiteY56" fmla="*/ 4698815 h 6864967"/>
                <a:gd name="connsiteX57" fmla="*/ 106532 w 1189608"/>
                <a:gd name="connsiteY57" fmla="*/ 4681060 h 6864967"/>
                <a:gd name="connsiteX58" fmla="*/ 79899 w 1189608"/>
                <a:gd name="connsiteY58" fmla="*/ 4663305 h 6864967"/>
                <a:gd name="connsiteX59" fmla="*/ 124287 w 1189608"/>
                <a:gd name="connsiteY59" fmla="*/ 4636672 h 6864967"/>
                <a:gd name="connsiteX60" fmla="*/ 150920 w 1189608"/>
                <a:gd name="connsiteY60" fmla="*/ 4618916 h 6864967"/>
                <a:gd name="connsiteX61" fmla="*/ 186431 w 1189608"/>
                <a:gd name="connsiteY61" fmla="*/ 4601161 h 6864967"/>
                <a:gd name="connsiteX62" fmla="*/ 177553 w 1189608"/>
                <a:gd name="connsiteY62" fmla="*/ 4565650 h 6864967"/>
                <a:gd name="connsiteX63" fmla="*/ 142043 w 1189608"/>
                <a:gd name="connsiteY63" fmla="*/ 4547895 h 6864967"/>
                <a:gd name="connsiteX64" fmla="*/ 124287 w 1189608"/>
                <a:gd name="connsiteY64" fmla="*/ 4530140 h 6864967"/>
                <a:gd name="connsiteX65" fmla="*/ 142043 w 1189608"/>
                <a:gd name="connsiteY65" fmla="*/ 4503507 h 6864967"/>
                <a:gd name="connsiteX66" fmla="*/ 186431 w 1189608"/>
                <a:gd name="connsiteY66" fmla="*/ 4459118 h 6864967"/>
                <a:gd name="connsiteX67" fmla="*/ 195309 w 1189608"/>
                <a:gd name="connsiteY67" fmla="*/ 4432485 h 6864967"/>
                <a:gd name="connsiteX68" fmla="*/ 213064 w 1189608"/>
                <a:gd name="connsiteY68" fmla="*/ 4396975 h 6864967"/>
                <a:gd name="connsiteX69" fmla="*/ 195309 w 1189608"/>
                <a:gd name="connsiteY69" fmla="*/ 4317076 h 6864967"/>
                <a:gd name="connsiteX70" fmla="*/ 177553 w 1189608"/>
                <a:gd name="connsiteY70" fmla="*/ 4299320 h 6864967"/>
                <a:gd name="connsiteX71" fmla="*/ 106532 w 1189608"/>
                <a:gd name="connsiteY71" fmla="*/ 4254932 h 6864967"/>
                <a:gd name="connsiteX72" fmla="*/ 62144 w 1189608"/>
                <a:gd name="connsiteY72" fmla="*/ 4201666 h 6864967"/>
                <a:gd name="connsiteX73" fmla="*/ 88777 w 1189608"/>
                <a:gd name="connsiteY73" fmla="*/ 4183911 h 6864967"/>
                <a:gd name="connsiteX74" fmla="*/ 115410 w 1189608"/>
                <a:gd name="connsiteY74" fmla="*/ 4157278 h 6864967"/>
                <a:gd name="connsiteX75" fmla="*/ 186431 w 1189608"/>
                <a:gd name="connsiteY75" fmla="*/ 4104011 h 6864967"/>
                <a:gd name="connsiteX76" fmla="*/ 204186 w 1189608"/>
                <a:gd name="connsiteY76" fmla="*/ 4077378 h 6864967"/>
                <a:gd name="connsiteX77" fmla="*/ 248575 w 1189608"/>
                <a:gd name="connsiteY77" fmla="*/ 4006357 h 6864967"/>
                <a:gd name="connsiteX78" fmla="*/ 266330 w 1189608"/>
                <a:gd name="connsiteY78" fmla="*/ 3970846 h 6864967"/>
                <a:gd name="connsiteX79" fmla="*/ 301841 w 1189608"/>
                <a:gd name="connsiteY79" fmla="*/ 3935336 h 6864967"/>
                <a:gd name="connsiteX80" fmla="*/ 310718 w 1189608"/>
                <a:gd name="connsiteY80" fmla="*/ 3899825 h 6864967"/>
                <a:gd name="connsiteX81" fmla="*/ 319596 w 1189608"/>
                <a:gd name="connsiteY81" fmla="*/ 3873192 h 6864967"/>
                <a:gd name="connsiteX82" fmla="*/ 310718 w 1189608"/>
                <a:gd name="connsiteY82" fmla="*/ 3811048 h 6864967"/>
                <a:gd name="connsiteX83" fmla="*/ 292963 w 1189608"/>
                <a:gd name="connsiteY83" fmla="*/ 3748905 h 6864967"/>
                <a:gd name="connsiteX84" fmla="*/ 239697 w 1189608"/>
                <a:gd name="connsiteY84" fmla="*/ 3731149 h 6864967"/>
                <a:gd name="connsiteX85" fmla="*/ 213064 w 1189608"/>
                <a:gd name="connsiteY85" fmla="*/ 3704516 h 6864967"/>
                <a:gd name="connsiteX86" fmla="*/ 177553 w 1189608"/>
                <a:gd name="connsiteY86" fmla="*/ 3677883 h 6864967"/>
                <a:gd name="connsiteX87" fmla="*/ 142043 w 1189608"/>
                <a:gd name="connsiteY87" fmla="*/ 3624617 h 6864967"/>
                <a:gd name="connsiteX88" fmla="*/ 133165 w 1189608"/>
                <a:gd name="connsiteY88" fmla="*/ 3526963 h 6864967"/>
                <a:gd name="connsiteX89" fmla="*/ 106532 w 1189608"/>
                <a:gd name="connsiteY89" fmla="*/ 3518085 h 6864967"/>
                <a:gd name="connsiteX90" fmla="*/ 62144 w 1189608"/>
                <a:gd name="connsiteY90" fmla="*/ 3438186 h 6864967"/>
                <a:gd name="connsiteX91" fmla="*/ 88777 w 1189608"/>
                <a:gd name="connsiteY91" fmla="*/ 3393798 h 6864967"/>
                <a:gd name="connsiteX92" fmla="*/ 97654 w 1189608"/>
                <a:gd name="connsiteY92" fmla="*/ 3358287 h 6864967"/>
                <a:gd name="connsiteX93" fmla="*/ 88777 w 1189608"/>
                <a:gd name="connsiteY93" fmla="*/ 3305021 h 6864967"/>
                <a:gd name="connsiteX94" fmla="*/ 62144 w 1189608"/>
                <a:gd name="connsiteY94" fmla="*/ 3269511 h 6864967"/>
                <a:gd name="connsiteX95" fmla="*/ 17755 w 1189608"/>
                <a:gd name="connsiteY95" fmla="*/ 3234000 h 6864967"/>
                <a:gd name="connsiteX96" fmla="*/ 0 w 1189608"/>
                <a:gd name="connsiteY96" fmla="*/ 3207367 h 6864967"/>
                <a:gd name="connsiteX97" fmla="*/ 17755 w 1189608"/>
                <a:gd name="connsiteY97" fmla="*/ 3189611 h 6864967"/>
                <a:gd name="connsiteX98" fmla="*/ 26633 w 1189608"/>
                <a:gd name="connsiteY98" fmla="*/ 3162978 h 6864967"/>
                <a:gd name="connsiteX99" fmla="*/ 62144 w 1189608"/>
                <a:gd name="connsiteY99" fmla="*/ 3118590 h 6864967"/>
                <a:gd name="connsiteX100" fmla="*/ 88777 w 1189608"/>
                <a:gd name="connsiteY100" fmla="*/ 3100835 h 6864967"/>
                <a:gd name="connsiteX101" fmla="*/ 97654 w 1189608"/>
                <a:gd name="connsiteY101" fmla="*/ 3074202 h 6864967"/>
                <a:gd name="connsiteX102" fmla="*/ 115410 w 1189608"/>
                <a:gd name="connsiteY102" fmla="*/ 3056446 h 6864967"/>
                <a:gd name="connsiteX103" fmla="*/ 124287 w 1189608"/>
                <a:gd name="connsiteY103" fmla="*/ 3003180 h 6864967"/>
                <a:gd name="connsiteX104" fmla="*/ 142043 w 1189608"/>
                <a:gd name="connsiteY104" fmla="*/ 2985425 h 6864967"/>
                <a:gd name="connsiteX105" fmla="*/ 239697 w 1189608"/>
                <a:gd name="connsiteY105" fmla="*/ 2932159 h 6864967"/>
                <a:gd name="connsiteX106" fmla="*/ 284085 w 1189608"/>
                <a:gd name="connsiteY106" fmla="*/ 2905526 h 6864967"/>
                <a:gd name="connsiteX107" fmla="*/ 355107 w 1189608"/>
                <a:gd name="connsiteY107" fmla="*/ 2852260 h 6864967"/>
                <a:gd name="connsiteX108" fmla="*/ 346229 w 1189608"/>
                <a:gd name="connsiteY108" fmla="*/ 2781239 h 6864967"/>
                <a:gd name="connsiteX109" fmla="*/ 319596 w 1189608"/>
                <a:gd name="connsiteY109" fmla="*/ 2772361 h 6864967"/>
                <a:gd name="connsiteX110" fmla="*/ 292963 w 1189608"/>
                <a:gd name="connsiteY110" fmla="*/ 2745728 h 6864967"/>
                <a:gd name="connsiteX111" fmla="*/ 266330 w 1189608"/>
                <a:gd name="connsiteY111" fmla="*/ 2692462 h 6864967"/>
                <a:gd name="connsiteX112" fmla="*/ 230819 w 1189608"/>
                <a:gd name="connsiteY112" fmla="*/ 2674707 h 6864967"/>
                <a:gd name="connsiteX113" fmla="*/ 186431 w 1189608"/>
                <a:gd name="connsiteY113" fmla="*/ 2639196 h 6864967"/>
                <a:gd name="connsiteX114" fmla="*/ 124287 w 1189608"/>
                <a:gd name="connsiteY114" fmla="*/ 2585930 h 6864967"/>
                <a:gd name="connsiteX115" fmla="*/ 71021 w 1189608"/>
                <a:gd name="connsiteY115" fmla="*/ 2550419 h 6864967"/>
                <a:gd name="connsiteX116" fmla="*/ 97654 w 1189608"/>
                <a:gd name="connsiteY116" fmla="*/ 2452765 h 6864967"/>
                <a:gd name="connsiteX117" fmla="*/ 115410 w 1189608"/>
                <a:gd name="connsiteY117" fmla="*/ 2435010 h 6864967"/>
                <a:gd name="connsiteX118" fmla="*/ 142043 w 1189608"/>
                <a:gd name="connsiteY118" fmla="*/ 2381744 h 6864967"/>
                <a:gd name="connsiteX119" fmla="*/ 159798 w 1189608"/>
                <a:gd name="connsiteY119" fmla="*/ 2363988 h 6864967"/>
                <a:gd name="connsiteX120" fmla="*/ 177553 w 1189608"/>
                <a:gd name="connsiteY120" fmla="*/ 2337355 h 6864967"/>
                <a:gd name="connsiteX121" fmla="*/ 221942 w 1189608"/>
                <a:gd name="connsiteY121" fmla="*/ 2301845 h 6864967"/>
                <a:gd name="connsiteX122" fmla="*/ 204186 w 1189608"/>
                <a:gd name="connsiteY122" fmla="*/ 2284089 h 6864967"/>
                <a:gd name="connsiteX123" fmla="*/ 159798 w 1189608"/>
                <a:gd name="connsiteY123" fmla="*/ 2275211 h 6864967"/>
                <a:gd name="connsiteX124" fmla="*/ 142043 w 1189608"/>
                <a:gd name="connsiteY124" fmla="*/ 2221945 h 6864967"/>
                <a:gd name="connsiteX125" fmla="*/ 186431 w 1189608"/>
                <a:gd name="connsiteY125" fmla="*/ 2142046 h 6864967"/>
                <a:gd name="connsiteX126" fmla="*/ 177553 w 1189608"/>
                <a:gd name="connsiteY126" fmla="*/ 2097658 h 6864967"/>
                <a:gd name="connsiteX127" fmla="*/ 88777 w 1189608"/>
                <a:gd name="connsiteY127" fmla="*/ 2062147 h 6864967"/>
                <a:gd name="connsiteX128" fmla="*/ 44388 w 1189608"/>
                <a:gd name="connsiteY128" fmla="*/ 2026637 h 6864967"/>
                <a:gd name="connsiteX129" fmla="*/ 62144 w 1189608"/>
                <a:gd name="connsiteY129" fmla="*/ 1946738 h 6864967"/>
                <a:gd name="connsiteX130" fmla="*/ 79899 w 1189608"/>
                <a:gd name="connsiteY130" fmla="*/ 1920105 h 6864967"/>
                <a:gd name="connsiteX131" fmla="*/ 97654 w 1189608"/>
                <a:gd name="connsiteY131" fmla="*/ 1884594 h 6864967"/>
                <a:gd name="connsiteX132" fmla="*/ 106532 w 1189608"/>
                <a:gd name="connsiteY132" fmla="*/ 1849083 h 6864967"/>
                <a:gd name="connsiteX133" fmla="*/ 115410 w 1189608"/>
                <a:gd name="connsiteY133" fmla="*/ 1822450 h 6864967"/>
                <a:gd name="connsiteX134" fmla="*/ 88777 w 1189608"/>
                <a:gd name="connsiteY134" fmla="*/ 1724796 h 6864967"/>
                <a:gd name="connsiteX135" fmla="*/ 44388 w 1189608"/>
                <a:gd name="connsiteY135" fmla="*/ 1680408 h 6864967"/>
                <a:gd name="connsiteX136" fmla="*/ 26633 w 1189608"/>
                <a:gd name="connsiteY136" fmla="*/ 1618264 h 6864967"/>
                <a:gd name="connsiteX137" fmla="*/ 44388 w 1189608"/>
                <a:gd name="connsiteY137" fmla="*/ 1529487 h 6864967"/>
                <a:gd name="connsiteX138" fmla="*/ 62144 w 1189608"/>
                <a:gd name="connsiteY138" fmla="*/ 1485099 h 6864967"/>
                <a:gd name="connsiteX139" fmla="*/ 79899 w 1189608"/>
                <a:gd name="connsiteY139" fmla="*/ 1414078 h 6864967"/>
                <a:gd name="connsiteX140" fmla="*/ 88777 w 1189608"/>
                <a:gd name="connsiteY140" fmla="*/ 1263157 h 6864967"/>
                <a:gd name="connsiteX141" fmla="*/ 124287 w 1189608"/>
                <a:gd name="connsiteY141" fmla="*/ 1227646 h 6864967"/>
                <a:gd name="connsiteX142" fmla="*/ 142043 w 1189608"/>
                <a:gd name="connsiteY142" fmla="*/ 1201013 h 6864967"/>
                <a:gd name="connsiteX143" fmla="*/ 195309 w 1189608"/>
                <a:gd name="connsiteY143" fmla="*/ 1138870 h 6864967"/>
                <a:gd name="connsiteX144" fmla="*/ 177553 w 1189608"/>
                <a:gd name="connsiteY144" fmla="*/ 1121114 h 6864967"/>
                <a:gd name="connsiteX145" fmla="*/ 159798 w 1189608"/>
                <a:gd name="connsiteY145" fmla="*/ 1023460 h 6864967"/>
                <a:gd name="connsiteX146" fmla="*/ 150920 w 1189608"/>
                <a:gd name="connsiteY146" fmla="*/ 996827 h 6864967"/>
                <a:gd name="connsiteX147" fmla="*/ 133165 w 1189608"/>
                <a:gd name="connsiteY147" fmla="*/ 934683 h 6864967"/>
                <a:gd name="connsiteX148" fmla="*/ 115410 w 1189608"/>
                <a:gd name="connsiteY148" fmla="*/ 899173 h 6864967"/>
                <a:gd name="connsiteX149" fmla="*/ 124287 w 1189608"/>
                <a:gd name="connsiteY149" fmla="*/ 863662 h 6864967"/>
                <a:gd name="connsiteX150" fmla="*/ 133165 w 1189608"/>
                <a:gd name="connsiteY150" fmla="*/ 819274 h 6864967"/>
                <a:gd name="connsiteX151" fmla="*/ 142043 w 1189608"/>
                <a:gd name="connsiteY151" fmla="*/ 792641 h 6864967"/>
                <a:gd name="connsiteX152" fmla="*/ 124287 w 1189608"/>
                <a:gd name="connsiteY152" fmla="*/ 748252 h 6864967"/>
                <a:gd name="connsiteX153" fmla="*/ 79899 w 1189608"/>
                <a:gd name="connsiteY153" fmla="*/ 694986 h 6864967"/>
                <a:gd name="connsiteX154" fmla="*/ 71021 w 1189608"/>
                <a:gd name="connsiteY154" fmla="*/ 668353 h 6864967"/>
                <a:gd name="connsiteX155" fmla="*/ 106532 w 1189608"/>
                <a:gd name="connsiteY155" fmla="*/ 615087 h 6864967"/>
                <a:gd name="connsiteX156" fmla="*/ 124287 w 1189608"/>
                <a:gd name="connsiteY156" fmla="*/ 561821 h 6864967"/>
                <a:gd name="connsiteX157" fmla="*/ 133165 w 1189608"/>
                <a:gd name="connsiteY157" fmla="*/ 535188 h 6864967"/>
                <a:gd name="connsiteX158" fmla="*/ 115410 w 1189608"/>
                <a:gd name="connsiteY158" fmla="*/ 473045 h 6864967"/>
                <a:gd name="connsiteX159" fmla="*/ 97654 w 1189608"/>
                <a:gd name="connsiteY159" fmla="*/ 455289 h 6864967"/>
                <a:gd name="connsiteX160" fmla="*/ 115410 w 1189608"/>
                <a:gd name="connsiteY160" fmla="*/ 286613 h 6864967"/>
                <a:gd name="connsiteX161" fmla="*/ 150920 w 1189608"/>
                <a:gd name="connsiteY161" fmla="*/ 259980 h 6864967"/>
                <a:gd name="connsiteX162" fmla="*/ 186431 w 1189608"/>
                <a:gd name="connsiteY162" fmla="*/ 215592 h 6864967"/>
                <a:gd name="connsiteX163" fmla="*/ 195309 w 1189608"/>
                <a:gd name="connsiteY163" fmla="*/ 188959 h 6864967"/>
                <a:gd name="connsiteX164" fmla="*/ 186431 w 1189608"/>
                <a:gd name="connsiteY164" fmla="*/ 162326 h 6864967"/>
                <a:gd name="connsiteX165" fmla="*/ 150920 w 1189608"/>
                <a:gd name="connsiteY165" fmla="*/ 153448 h 6864967"/>
                <a:gd name="connsiteX166" fmla="*/ 159798 w 1189608"/>
                <a:gd name="connsiteY166" fmla="*/ 117938 h 6864967"/>
                <a:gd name="connsiteX167" fmla="*/ 195309 w 1189608"/>
                <a:gd name="connsiteY167" fmla="*/ 100182 h 6864967"/>
                <a:gd name="connsiteX168" fmla="*/ 221942 w 1189608"/>
                <a:gd name="connsiteY168" fmla="*/ 82427 h 6864967"/>
                <a:gd name="connsiteX169" fmla="*/ 177553 w 1189608"/>
                <a:gd name="connsiteY169" fmla="*/ 46916 h 6864967"/>
                <a:gd name="connsiteX170" fmla="*/ 168676 w 1189608"/>
                <a:gd name="connsiteY170" fmla="*/ 2528 h 6864967"/>
                <a:gd name="connsiteX171" fmla="*/ 1173200 w 1189608"/>
                <a:gd name="connsiteY171" fmla="*/ 0 h 6864967"/>
                <a:gd name="connsiteX0" fmla="*/ 3003011 w 3003014"/>
                <a:gd name="connsiteY0" fmla="*/ 0 h 6871317"/>
                <a:gd name="connsiteX1" fmla="*/ 1189608 w 3003014"/>
                <a:gd name="connsiteY1" fmla="*/ 6871317 h 6871317"/>
                <a:gd name="connsiteX2" fmla="*/ 124287 w 3003014"/>
                <a:gd name="connsiteY2" fmla="*/ 6871317 h 6871317"/>
                <a:gd name="connsiteX3" fmla="*/ 195309 w 3003014"/>
                <a:gd name="connsiteY3" fmla="*/ 6693763 h 6871317"/>
                <a:gd name="connsiteX4" fmla="*/ 106532 w 3003014"/>
                <a:gd name="connsiteY4" fmla="*/ 6649375 h 6871317"/>
                <a:gd name="connsiteX5" fmla="*/ 44388 w 3003014"/>
                <a:gd name="connsiteY5" fmla="*/ 6613864 h 6871317"/>
                <a:gd name="connsiteX6" fmla="*/ 8878 w 3003014"/>
                <a:gd name="connsiteY6" fmla="*/ 6604987 h 6871317"/>
                <a:gd name="connsiteX7" fmla="*/ 26633 w 3003014"/>
                <a:gd name="connsiteY7" fmla="*/ 6578354 h 6871317"/>
                <a:gd name="connsiteX8" fmla="*/ 62144 w 3003014"/>
                <a:gd name="connsiteY8" fmla="*/ 6569476 h 6871317"/>
                <a:gd name="connsiteX9" fmla="*/ 79899 w 3003014"/>
                <a:gd name="connsiteY9" fmla="*/ 6516210 h 6871317"/>
                <a:gd name="connsiteX10" fmla="*/ 79899 w 3003014"/>
                <a:gd name="connsiteY10" fmla="*/ 6400800 h 6871317"/>
                <a:gd name="connsiteX11" fmla="*/ 106532 w 3003014"/>
                <a:gd name="connsiteY11" fmla="*/ 6241002 h 6871317"/>
                <a:gd name="connsiteX12" fmla="*/ 124287 w 3003014"/>
                <a:gd name="connsiteY12" fmla="*/ 6152226 h 6871317"/>
                <a:gd name="connsiteX13" fmla="*/ 142043 w 3003014"/>
                <a:gd name="connsiteY13" fmla="*/ 6125593 h 6871317"/>
                <a:gd name="connsiteX14" fmla="*/ 124287 w 3003014"/>
                <a:gd name="connsiteY14" fmla="*/ 6107837 h 6871317"/>
                <a:gd name="connsiteX15" fmla="*/ 142043 w 3003014"/>
                <a:gd name="connsiteY15" fmla="*/ 6072327 h 6871317"/>
                <a:gd name="connsiteX16" fmla="*/ 150920 w 3003014"/>
                <a:gd name="connsiteY16" fmla="*/ 6036816 h 6871317"/>
                <a:gd name="connsiteX17" fmla="*/ 106532 w 3003014"/>
                <a:gd name="connsiteY17" fmla="*/ 5983550 h 6871317"/>
                <a:gd name="connsiteX18" fmla="*/ 88777 w 3003014"/>
                <a:gd name="connsiteY18" fmla="*/ 5956917 h 6871317"/>
                <a:gd name="connsiteX19" fmla="*/ 106532 w 3003014"/>
                <a:gd name="connsiteY19" fmla="*/ 5921406 h 6871317"/>
                <a:gd name="connsiteX20" fmla="*/ 142043 w 3003014"/>
                <a:gd name="connsiteY20" fmla="*/ 5912528 h 6871317"/>
                <a:gd name="connsiteX21" fmla="*/ 168676 w 3003014"/>
                <a:gd name="connsiteY21" fmla="*/ 5885895 h 6871317"/>
                <a:gd name="connsiteX22" fmla="*/ 177553 w 3003014"/>
                <a:gd name="connsiteY22" fmla="*/ 5859262 h 6871317"/>
                <a:gd name="connsiteX23" fmla="*/ 195309 w 3003014"/>
                <a:gd name="connsiteY23" fmla="*/ 5823752 h 6871317"/>
                <a:gd name="connsiteX24" fmla="*/ 177553 w 3003014"/>
                <a:gd name="connsiteY24" fmla="*/ 5788241 h 6871317"/>
                <a:gd name="connsiteX25" fmla="*/ 97654 w 3003014"/>
                <a:gd name="connsiteY25" fmla="*/ 5743853 h 6871317"/>
                <a:gd name="connsiteX26" fmla="*/ 62144 w 3003014"/>
                <a:gd name="connsiteY26" fmla="*/ 5699464 h 6871317"/>
                <a:gd name="connsiteX27" fmla="*/ 71021 w 3003014"/>
                <a:gd name="connsiteY27" fmla="*/ 5672831 h 6871317"/>
                <a:gd name="connsiteX28" fmla="*/ 88777 w 3003014"/>
                <a:gd name="connsiteY28" fmla="*/ 5610688 h 6871317"/>
                <a:gd name="connsiteX29" fmla="*/ 106532 w 3003014"/>
                <a:gd name="connsiteY29" fmla="*/ 5592932 h 6871317"/>
                <a:gd name="connsiteX30" fmla="*/ 124287 w 3003014"/>
                <a:gd name="connsiteY30" fmla="*/ 5566299 h 6871317"/>
                <a:gd name="connsiteX31" fmla="*/ 133165 w 3003014"/>
                <a:gd name="connsiteY31" fmla="*/ 5539666 h 6871317"/>
                <a:gd name="connsiteX32" fmla="*/ 142043 w 3003014"/>
                <a:gd name="connsiteY32" fmla="*/ 5495278 h 6871317"/>
                <a:gd name="connsiteX33" fmla="*/ 195309 w 3003014"/>
                <a:gd name="connsiteY33" fmla="*/ 5450890 h 6871317"/>
                <a:gd name="connsiteX34" fmla="*/ 213064 w 3003014"/>
                <a:gd name="connsiteY34" fmla="*/ 5424257 h 6871317"/>
                <a:gd name="connsiteX35" fmla="*/ 177553 w 3003014"/>
                <a:gd name="connsiteY35" fmla="*/ 5362113 h 6871317"/>
                <a:gd name="connsiteX36" fmla="*/ 150920 w 3003014"/>
                <a:gd name="connsiteY36" fmla="*/ 5317725 h 6871317"/>
                <a:gd name="connsiteX37" fmla="*/ 97654 w 3003014"/>
                <a:gd name="connsiteY37" fmla="*/ 5282214 h 6871317"/>
                <a:gd name="connsiteX38" fmla="*/ 115410 w 3003014"/>
                <a:gd name="connsiteY38" fmla="*/ 5255581 h 6871317"/>
                <a:gd name="connsiteX39" fmla="*/ 142043 w 3003014"/>
                <a:gd name="connsiteY39" fmla="*/ 5246703 h 6871317"/>
                <a:gd name="connsiteX40" fmla="*/ 230819 w 3003014"/>
                <a:gd name="connsiteY40" fmla="*/ 5211193 h 6871317"/>
                <a:gd name="connsiteX41" fmla="*/ 319596 w 3003014"/>
                <a:gd name="connsiteY41" fmla="*/ 5157927 h 6871317"/>
                <a:gd name="connsiteX42" fmla="*/ 390617 w 3003014"/>
                <a:gd name="connsiteY42" fmla="*/ 5113538 h 6871317"/>
                <a:gd name="connsiteX43" fmla="*/ 399495 w 3003014"/>
                <a:gd name="connsiteY43" fmla="*/ 5086905 h 6871317"/>
                <a:gd name="connsiteX44" fmla="*/ 346229 w 3003014"/>
                <a:gd name="connsiteY44" fmla="*/ 5051395 h 6871317"/>
                <a:gd name="connsiteX45" fmla="*/ 319596 w 3003014"/>
                <a:gd name="connsiteY45" fmla="*/ 5024761 h 6871317"/>
                <a:gd name="connsiteX46" fmla="*/ 292963 w 3003014"/>
                <a:gd name="connsiteY46" fmla="*/ 4989251 h 6871317"/>
                <a:gd name="connsiteX47" fmla="*/ 266330 w 3003014"/>
                <a:gd name="connsiteY47" fmla="*/ 4971495 h 6871317"/>
                <a:gd name="connsiteX48" fmla="*/ 239697 w 3003014"/>
                <a:gd name="connsiteY48" fmla="*/ 4935985 h 6871317"/>
                <a:gd name="connsiteX49" fmla="*/ 221942 w 3003014"/>
                <a:gd name="connsiteY49" fmla="*/ 4918229 h 6871317"/>
                <a:gd name="connsiteX50" fmla="*/ 213064 w 3003014"/>
                <a:gd name="connsiteY50" fmla="*/ 4891596 h 6871317"/>
                <a:gd name="connsiteX51" fmla="*/ 204186 w 3003014"/>
                <a:gd name="connsiteY51" fmla="*/ 4838330 h 6871317"/>
                <a:gd name="connsiteX52" fmla="*/ 177553 w 3003014"/>
                <a:gd name="connsiteY52" fmla="*/ 4820575 h 6871317"/>
                <a:gd name="connsiteX53" fmla="*/ 186431 w 3003014"/>
                <a:gd name="connsiteY53" fmla="*/ 4793942 h 6871317"/>
                <a:gd name="connsiteX54" fmla="*/ 204186 w 3003014"/>
                <a:gd name="connsiteY54" fmla="*/ 4767309 h 6871317"/>
                <a:gd name="connsiteX55" fmla="*/ 177553 w 3003014"/>
                <a:gd name="connsiteY55" fmla="*/ 4731798 h 6871317"/>
                <a:gd name="connsiteX56" fmla="*/ 168676 w 3003014"/>
                <a:gd name="connsiteY56" fmla="*/ 4705165 h 6871317"/>
                <a:gd name="connsiteX57" fmla="*/ 106532 w 3003014"/>
                <a:gd name="connsiteY57" fmla="*/ 4687410 h 6871317"/>
                <a:gd name="connsiteX58" fmla="*/ 79899 w 3003014"/>
                <a:gd name="connsiteY58" fmla="*/ 4669655 h 6871317"/>
                <a:gd name="connsiteX59" fmla="*/ 124287 w 3003014"/>
                <a:gd name="connsiteY59" fmla="*/ 4643022 h 6871317"/>
                <a:gd name="connsiteX60" fmla="*/ 150920 w 3003014"/>
                <a:gd name="connsiteY60" fmla="*/ 4625266 h 6871317"/>
                <a:gd name="connsiteX61" fmla="*/ 186431 w 3003014"/>
                <a:gd name="connsiteY61" fmla="*/ 4607511 h 6871317"/>
                <a:gd name="connsiteX62" fmla="*/ 177553 w 3003014"/>
                <a:gd name="connsiteY62" fmla="*/ 4572000 h 6871317"/>
                <a:gd name="connsiteX63" fmla="*/ 142043 w 3003014"/>
                <a:gd name="connsiteY63" fmla="*/ 4554245 h 6871317"/>
                <a:gd name="connsiteX64" fmla="*/ 124287 w 3003014"/>
                <a:gd name="connsiteY64" fmla="*/ 4536490 h 6871317"/>
                <a:gd name="connsiteX65" fmla="*/ 142043 w 3003014"/>
                <a:gd name="connsiteY65" fmla="*/ 4509857 h 6871317"/>
                <a:gd name="connsiteX66" fmla="*/ 186431 w 3003014"/>
                <a:gd name="connsiteY66" fmla="*/ 4465468 h 6871317"/>
                <a:gd name="connsiteX67" fmla="*/ 195309 w 3003014"/>
                <a:gd name="connsiteY67" fmla="*/ 4438835 h 6871317"/>
                <a:gd name="connsiteX68" fmla="*/ 213064 w 3003014"/>
                <a:gd name="connsiteY68" fmla="*/ 4403325 h 6871317"/>
                <a:gd name="connsiteX69" fmla="*/ 195309 w 3003014"/>
                <a:gd name="connsiteY69" fmla="*/ 4323426 h 6871317"/>
                <a:gd name="connsiteX70" fmla="*/ 177553 w 3003014"/>
                <a:gd name="connsiteY70" fmla="*/ 4305670 h 6871317"/>
                <a:gd name="connsiteX71" fmla="*/ 106532 w 3003014"/>
                <a:gd name="connsiteY71" fmla="*/ 4261282 h 6871317"/>
                <a:gd name="connsiteX72" fmla="*/ 62144 w 3003014"/>
                <a:gd name="connsiteY72" fmla="*/ 4208016 h 6871317"/>
                <a:gd name="connsiteX73" fmla="*/ 88777 w 3003014"/>
                <a:gd name="connsiteY73" fmla="*/ 4190261 h 6871317"/>
                <a:gd name="connsiteX74" fmla="*/ 115410 w 3003014"/>
                <a:gd name="connsiteY74" fmla="*/ 4163628 h 6871317"/>
                <a:gd name="connsiteX75" fmla="*/ 186431 w 3003014"/>
                <a:gd name="connsiteY75" fmla="*/ 4110361 h 6871317"/>
                <a:gd name="connsiteX76" fmla="*/ 204186 w 3003014"/>
                <a:gd name="connsiteY76" fmla="*/ 4083728 h 6871317"/>
                <a:gd name="connsiteX77" fmla="*/ 248575 w 3003014"/>
                <a:gd name="connsiteY77" fmla="*/ 4012707 h 6871317"/>
                <a:gd name="connsiteX78" fmla="*/ 266330 w 3003014"/>
                <a:gd name="connsiteY78" fmla="*/ 3977196 h 6871317"/>
                <a:gd name="connsiteX79" fmla="*/ 301841 w 3003014"/>
                <a:gd name="connsiteY79" fmla="*/ 3941686 h 6871317"/>
                <a:gd name="connsiteX80" fmla="*/ 310718 w 3003014"/>
                <a:gd name="connsiteY80" fmla="*/ 3906175 h 6871317"/>
                <a:gd name="connsiteX81" fmla="*/ 319596 w 3003014"/>
                <a:gd name="connsiteY81" fmla="*/ 3879542 h 6871317"/>
                <a:gd name="connsiteX82" fmla="*/ 310718 w 3003014"/>
                <a:gd name="connsiteY82" fmla="*/ 3817398 h 6871317"/>
                <a:gd name="connsiteX83" fmla="*/ 292963 w 3003014"/>
                <a:gd name="connsiteY83" fmla="*/ 3755255 h 6871317"/>
                <a:gd name="connsiteX84" fmla="*/ 239697 w 3003014"/>
                <a:gd name="connsiteY84" fmla="*/ 3737499 h 6871317"/>
                <a:gd name="connsiteX85" fmla="*/ 213064 w 3003014"/>
                <a:gd name="connsiteY85" fmla="*/ 3710866 h 6871317"/>
                <a:gd name="connsiteX86" fmla="*/ 177553 w 3003014"/>
                <a:gd name="connsiteY86" fmla="*/ 3684233 h 6871317"/>
                <a:gd name="connsiteX87" fmla="*/ 142043 w 3003014"/>
                <a:gd name="connsiteY87" fmla="*/ 3630967 h 6871317"/>
                <a:gd name="connsiteX88" fmla="*/ 133165 w 3003014"/>
                <a:gd name="connsiteY88" fmla="*/ 3533313 h 6871317"/>
                <a:gd name="connsiteX89" fmla="*/ 106532 w 3003014"/>
                <a:gd name="connsiteY89" fmla="*/ 3524435 h 6871317"/>
                <a:gd name="connsiteX90" fmla="*/ 62144 w 3003014"/>
                <a:gd name="connsiteY90" fmla="*/ 3444536 h 6871317"/>
                <a:gd name="connsiteX91" fmla="*/ 88777 w 3003014"/>
                <a:gd name="connsiteY91" fmla="*/ 3400148 h 6871317"/>
                <a:gd name="connsiteX92" fmla="*/ 97654 w 3003014"/>
                <a:gd name="connsiteY92" fmla="*/ 3364637 h 6871317"/>
                <a:gd name="connsiteX93" fmla="*/ 88777 w 3003014"/>
                <a:gd name="connsiteY93" fmla="*/ 3311371 h 6871317"/>
                <a:gd name="connsiteX94" fmla="*/ 62144 w 3003014"/>
                <a:gd name="connsiteY94" fmla="*/ 3275861 h 6871317"/>
                <a:gd name="connsiteX95" fmla="*/ 17755 w 3003014"/>
                <a:gd name="connsiteY95" fmla="*/ 3240350 h 6871317"/>
                <a:gd name="connsiteX96" fmla="*/ 0 w 3003014"/>
                <a:gd name="connsiteY96" fmla="*/ 3213717 h 6871317"/>
                <a:gd name="connsiteX97" fmla="*/ 17755 w 3003014"/>
                <a:gd name="connsiteY97" fmla="*/ 3195961 h 6871317"/>
                <a:gd name="connsiteX98" fmla="*/ 26633 w 3003014"/>
                <a:gd name="connsiteY98" fmla="*/ 3169328 h 6871317"/>
                <a:gd name="connsiteX99" fmla="*/ 62144 w 3003014"/>
                <a:gd name="connsiteY99" fmla="*/ 3124940 h 6871317"/>
                <a:gd name="connsiteX100" fmla="*/ 88777 w 3003014"/>
                <a:gd name="connsiteY100" fmla="*/ 3107185 h 6871317"/>
                <a:gd name="connsiteX101" fmla="*/ 97654 w 3003014"/>
                <a:gd name="connsiteY101" fmla="*/ 3080552 h 6871317"/>
                <a:gd name="connsiteX102" fmla="*/ 115410 w 3003014"/>
                <a:gd name="connsiteY102" fmla="*/ 3062796 h 6871317"/>
                <a:gd name="connsiteX103" fmla="*/ 124287 w 3003014"/>
                <a:gd name="connsiteY103" fmla="*/ 3009530 h 6871317"/>
                <a:gd name="connsiteX104" fmla="*/ 142043 w 3003014"/>
                <a:gd name="connsiteY104" fmla="*/ 2991775 h 6871317"/>
                <a:gd name="connsiteX105" fmla="*/ 239697 w 3003014"/>
                <a:gd name="connsiteY105" fmla="*/ 2938509 h 6871317"/>
                <a:gd name="connsiteX106" fmla="*/ 284085 w 3003014"/>
                <a:gd name="connsiteY106" fmla="*/ 2911876 h 6871317"/>
                <a:gd name="connsiteX107" fmla="*/ 355107 w 3003014"/>
                <a:gd name="connsiteY107" fmla="*/ 2858610 h 6871317"/>
                <a:gd name="connsiteX108" fmla="*/ 346229 w 3003014"/>
                <a:gd name="connsiteY108" fmla="*/ 2787589 h 6871317"/>
                <a:gd name="connsiteX109" fmla="*/ 319596 w 3003014"/>
                <a:gd name="connsiteY109" fmla="*/ 2778711 h 6871317"/>
                <a:gd name="connsiteX110" fmla="*/ 292963 w 3003014"/>
                <a:gd name="connsiteY110" fmla="*/ 2752078 h 6871317"/>
                <a:gd name="connsiteX111" fmla="*/ 266330 w 3003014"/>
                <a:gd name="connsiteY111" fmla="*/ 2698812 h 6871317"/>
                <a:gd name="connsiteX112" fmla="*/ 230819 w 3003014"/>
                <a:gd name="connsiteY112" fmla="*/ 2681057 h 6871317"/>
                <a:gd name="connsiteX113" fmla="*/ 186431 w 3003014"/>
                <a:gd name="connsiteY113" fmla="*/ 2645546 h 6871317"/>
                <a:gd name="connsiteX114" fmla="*/ 124287 w 3003014"/>
                <a:gd name="connsiteY114" fmla="*/ 2592280 h 6871317"/>
                <a:gd name="connsiteX115" fmla="*/ 71021 w 3003014"/>
                <a:gd name="connsiteY115" fmla="*/ 2556769 h 6871317"/>
                <a:gd name="connsiteX116" fmla="*/ 97654 w 3003014"/>
                <a:gd name="connsiteY116" fmla="*/ 2459115 h 6871317"/>
                <a:gd name="connsiteX117" fmla="*/ 115410 w 3003014"/>
                <a:gd name="connsiteY117" fmla="*/ 2441360 h 6871317"/>
                <a:gd name="connsiteX118" fmla="*/ 142043 w 3003014"/>
                <a:gd name="connsiteY118" fmla="*/ 2388094 h 6871317"/>
                <a:gd name="connsiteX119" fmla="*/ 159798 w 3003014"/>
                <a:gd name="connsiteY119" fmla="*/ 2370338 h 6871317"/>
                <a:gd name="connsiteX120" fmla="*/ 177553 w 3003014"/>
                <a:gd name="connsiteY120" fmla="*/ 2343705 h 6871317"/>
                <a:gd name="connsiteX121" fmla="*/ 221942 w 3003014"/>
                <a:gd name="connsiteY121" fmla="*/ 2308195 h 6871317"/>
                <a:gd name="connsiteX122" fmla="*/ 204186 w 3003014"/>
                <a:gd name="connsiteY122" fmla="*/ 2290439 h 6871317"/>
                <a:gd name="connsiteX123" fmla="*/ 159798 w 3003014"/>
                <a:gd name="connsiteY123" fmla="*/ 2281561 h 6871317"/>
                <a:gd name="connsiteX124" fmla="*/ 142043 w 3003014"/>
                <a:gd name="connsiteY124" fmla="*/ 2228295 h 6871317"/>
                <a:gd name="connsiteX125" fmla="*/ 186431 w 3003014"/>
                <a:gd name="connsiteY125" fmla="*/ 2148396 h 6871317"/>
                <a:gd name="connsiteX126" fmla="*/ 177553 w 3003014"/>
                <a:gd name="connsiteY126" fmla="*/ 2104008 h 6871317"/>
                <a:gd name="connsiteX127" fmla="*/ 88777 w 3003014"/>
                <a:gd name="connsiteY127" fmla="*/ 2068497 h 6871317"/>
                <a:gd name="connsiteX128" fmla="*/ 44388 w 3003014"/>
                <a:gd name="connsiteY128" fmla="*/ 2032987 h 6871317"/>
                <a:gd name="connsiteX129" fmla="*/ 62144 w 3003014"/>
                <a:gd name="connsiteY129" fmla="*/ 1953088 h 6871317"/>
                <a:gd name="connsiteX130" fmla="*/ 79899 w 3003014"/>
                <a:gd name="connsiteY130" fmla="*/ 1926455 h 6871317"/>
                <a:gd name="connsiteX131" fmla="*/ 97654 w 3003014"/>
                <a:gd name="connsiteY131" fmla="*/ 1890944 h 6871317"/>
                <a:gd name="connsiteX132" fmla="*/ 106532 w 3003014"/>
                <a:gd name="connsiteY132" fmla="*/ 1855433 h 6871317"/>
                <a:gd name="connsiteX133" fmla="*/ 115410 w 3003014"/>
                <a:gd name="connsiteY133" fmla="*/ 1828800 h 6871317"/>
                <a:gd name="connsiteX134" fmla="*/ 88777 w 3003014"/>
                <a:gd name="connsiteY134" fmla="*/ 1731146 h 6871317"/>
                <a:gd name="connsiteX135" fmla="*/ 44388 w 3003014"/>
                <a:gd name="connsiteY135" fmla="*/ 1686758 h 6871317"/>
                <a:gd name="connsiteX136" fmla="*/ 26633 w 3003014"/>
                <a:gd name="connsiteY136" fmla="*/ 1624614 h 6871317"/>
                <a:gd name="connsiteX137" fmla="*/ 44388 w 3003014"/>
                <a:gd name="connsiteY137" fmla="*/ 1535837 h 6871317"/>
                <a:gd name="connsiteX138" fmla="*/ 62144 w 3003014"/>
                <a:gd name="connsiteY138" fmla="*/ 1491449 h 6871317"/>
                <a:gd name="connsiteX139" fmla="*/ 79899 w 3003014"/>
                <a:gd name="connsiteY139" fmla="*/ 1420428 h 6871317"/>
                <a:gd name="connsiteX140" fmla="*/ 88777 w 3003014"/>
                <a:gd name="connsiteY140" fmla="*/ 1269507 h 6871317"/>
                <a:gd name="connsiteX141" fmla="*/ 124287 w 3003014"/>
                <a:gd name="connsiteY141" fmla="*/ 1233996 h 6871317"/>
                <a:gd name="connsiteX142" fmla="*/ 142043 w 3003014"/>
                <a:gd name="connsiteY142" fmla="*/ 1207363 h 6871317"/>
                <a:gd name="connsiteX143" fmla="*/ 195309 w 3003014"/>
                <a:gd name="connsiteY143" fmla="*/ 1145220 h 6871317"/>
                <a:gd name="connsiteX144" fmla="*/ 177553 w 3003014"/>
                <a:gd name="connsiteY144" fmla="*/ 1127464 h 6871317"/>
                <a:gd name="connsiteX145" fmla="*/ 159798 w 3003014"/>
                <a:gd name="connsiteY145" fmla="*/ 1029810 h 6871317"/>
                <a:gd name="connsiteX146" fmla="*/ 150920 w 3003014"/>
                <a:gd name="connsiteY146" fmla="*/ 1003177 h 6871317"/>
                <a:gd name="connsiteX147" fmla="*/ 133165 w 3003014"/>
                <a:gd name="connsiteY147" fmla="*/ 941033 h 6871317"/>
                <a:gd name="connsiteX148" fmla="*/ 115410 w 3003014"/>
                <a:gd name="connsiteY148" fmla="*/ 905523 h 6871317"/>
                <a:gd name="connsiteX149" fmla="*/ 124287 w 3003014"/>
                <a:gd name="connsiteY149" fmla="*/ 870012 h 6871317"/>
                <a:gd name="connsiteX150" fmla="*/ 133165 w 3003014"/>
                <a:gd name="connsiteY150" fmla="*/ 825624 h 6871317"/>
                <a:gd name="connsiteX151" fmla="*/ 142043 w 3003014"/>
                <a:gd name="connsiteY151" fmla="*/ 798991 h 6871317"/>
                <a:gd name="connsiteX152" fmla="*/ 124287 w 3003014"/>
                <a:gd name="connsiteY152" fmla="*/ 754602 h 6871317"/>
                <a:gd name="connsiteX153" fmla="*/ 79899 w 3003014"/>
                <a:gd name="connsiteY153" fmla="*/ 701336 h 6871317"/>
                <a:gd name="connsiteX154" fmla="*/ 71021 w 3003014"/>
                <a:gd name="connsiteY154" fmla="*/ 674703 h 6871317"/>
                <a:gd name="connsiteX155" fmla="*/ 106532 w 3003014"/>
                <a:gd name="connsiteY155" fmla="*/ 621437 h 6871317"/>
                <a:gd name="connsiteX156" fmla="*/ 124287 w 3003014"/>
                <a:gd name="connsiteY156" fmla="*/ 568171 h 6871317"/>
                <a:gd name="connsiteX157" fmla="*/ 133165 w 3003014"/>
                <a:gd name="connsiteY157" fmla="*/ 541538 h 6871317"/>
                <a:gd name="connsiteX158" fmla="*/ 115410 w 3003014"/>
                <a:gd name="connsiteY158" fmla="*/ 479395 h 6871317"/>
                <a:gd name="connsiteX159" fmla="*/ 97654 w 3003014"/>
                <a:gd name="connsiteY159" fmla="*/ 461639 h 6871317"/>
                <a:gd name="connsiteX160" fmla="*/ 115410 w 3003014"/>
                <a:gd name="connsiteY160" fmla="*/ 292963 h 6871317"/>
                <a:gd name="connsiteX161" fmla="*/ 150920 w 3003014"/>
                <a:gd name="connsiteY161" fmla="*/ 266330 h 6871317"/>
                <a:gd name="connsiteX162" fmla="*/ 186431 w 3003014"/>
                <a:gd name="connsiteY162" fmla="*/ 221942 h 6871317"/>
                <a:gd name="connsiteX163" fmla="*/ 195309 w 3003014"/>
                <a:gd name="connsiteY163" fmla="*/ 195309 h 6871317"/>
                <a:gd name="connsiteX164" fmla="*/ 186431 w 3003014"/>
                <a:gd name="connsiteY164" fmla="*/ 168676 h 6871317"/>
                <a:gd name="connsiteX165" fmla="*/ 150920 w 3003014"/>
                <a:gd name="connsiteY165" fmla="*/ 159798 h 6871317"/>
                <a:gd name="connsiteX166" fmla="*/ 159798 w 3003014"/>
                <a:gd name="connsiteY166" fmla="*/ 124288 h 6871317"/>
                <a:gd name="connsiteX167" fmla="*/ 195309 w 3003014"/>
                <a:gd name="connsiteY167" fmla="*/ 106532 h 6871317"/>
                <a:gd name="connsiteX168" fmla="*/ 221942 w 3003014"/>
                <a:gd name="connsiteY168" fmla="*/ 88777 h 6871317"/>
                <a:gd name="connsiteX169" fmla="*/ 177553 w 3003014"/>
                <a:gd name="connsiteY169" fmla="*/ 53266 h 6871317"/>
                <a:gd name="connsiteX170" fmla="*/ 168676 w 3003014"/>
                <a:gd name="connsiteY170" fmla="*/ 8878 h 6871317"/>
                <a:gd name="connsiteX171" fmla="*/ 3003011 w 3003014"/>
                <a:gd name="connsiteY171" fmla="*/ 0 h 6871317"/>
                <a:gd name="connsiteX0" fmla="*/ 3003011 w 3004359"/>
                <a:gd name="connsiteY0" fmla="*/ 0 h 6871317"/>
                <a:gd name="connsiteX1" fmla="*/ 3004359 w 3004359"/>
                <a:gd name="connsiteY1" fmla="*/ 6845917 h 6871317"/>
                <a:gd name="connsiteX2" fmla="*/ 124287 w 3004359"/>
                <a:gd name="connsiteY2" fmla="*/ 6871317 h 6871317"/>
                <a:gd name="connsiteX3" fmla="*/ 195309 w 3004359"/>
                <a:gd name="connsiteY3" fmla="*/ 6693763 h 6871317"/>
                <a:gd name="connsiteX4" fmla="*/ 106532 w 3004359"/>
                <a:gd name="connsiteY4" fmla="*/ 6649375 h 6871317"/>
                <a:gd name="connsiteX5" fmla="*/ 44388 w 3004359"/>
                <a:gd name="connsiteY5" fmla="*/ 6613864 h 6871317"/>
                <a:gd name="connsiteX6" fmla="*/ 8878 w 3004359"/>
                <a:gd name="connsiteY6" fmla="*/ 6604987 h 6871317"/>
                <a:gd name="connsiteX7" fmla="*/ 26633 w 3004359"/>
                <a:gd name="connsiteY7" fmla="*/ 6578354 h 6871317"/>
                <a:gd name="connsiteX8" fmla="*/ 62144 w 3004359"/>
                <a:gd name="connsiteY8" fmla="*/ 6569476 h 6871317"/>
                <a:gd name="connsiteX9" fmla="*/ 79899 w 3004359"/>
                <a:gd name="connsiteY9" fmla="*/ 6516210 h 6871317"/>
                <a:gd name="connsiteX10" fmla="*/ 79899 w 3004359"/>
                <a:gd name="connsiteY10" fmla="*/ 6400800 h 6871317"/>
                <a:gd name="connsiteX11" fmla="*/ 106532 w 3004359"/>
                <a:gd name="connsiteY11" fmla="*/ 6241002 h 6871317"/>
                <a:gd name="connsiteX12" fmla="*/ 124287 w 3004359"/>
                <a:gd name="connsiteY12" fmla="*/ 6152226 h 6871317"/>
                <a:gd name="connsiteX13" fmla="*/ 142043 w 3004359"/>
                <a:gd name="connsiteY13" fmla="*/ 6125593 h 6871317"/>
                <a:gd name="connsiteX14" fmla="*/ 124287 w 3004359"/>
                <a:gd name="connsiteY14" fmla="*/ 6107837 h 6871317"/>
                <a:gd name="connsiteX15" fmla="*/ 142043 w 3004359"/>
                <a:gd name="connsiteY15" fmla="*/ 6072327 h 6871317"/>
                <a:gd name="connsiteX16" fmla="*/ 150920 w 3004359"/>
                <a:gd name="connsiteY16" fmla="*/ 6036816 h 6871317"/>
                <a:gd name="connsiteX17" fmla="*/ 106532 w 3004359"/>
                <a:gd name="connsiteY17" fmla="*/ 5983550 h 6871317"/>
                <a:gd name="connsiteX18" fmla="*/ 88777 w 3004359"/>
                <a:gd name="connsiteY18" fmla="*/ 5956917 h 6871317"/>
                <a:gd name="connsiteX19" fmla="*/ 106532 w 3004359"/>
                <a:gd name="connsiteY19" fmla="*/ 5921406 h 6871317"/>
                <a:gd name="connsiteX20" fmla="*/ 142043 w 3004359"/>
                <a:gd name="connsiteY20" fmla="*/ 5912528 h 6871317"/>
                <a:gd name="connsiteX21" fmla="*/ 168676 w 3004359"/>
                <a:gd name="connsiteY21" fmla="*/ 5885895 h 6871317"/>
                <a:gd name="connsiteX22" fmla="*/ 177553 w 3004359"/>
                <a:gd name="connsiteY22" fmla="*/ 5859262 h 6871317"/>
                <a:gd name="connsiteX23" fmla="*/ 195309 w 3004359"/>
                <a:gd name="connsiteY23" fmla="*/ 5823752 h 6871317"/>
                <a:gd name="connsiteX24" fmla="*/ 177553 w 3004359"/>
                <a:gd name="connsiteY24" fmla="*/ 5788241 h 6871317"/>
                <a:gd name="connsiteX25" fmla="*/ 97654 w 3004359"/>
                <a:gd name="connsiteY25" fmla="*/ 5743853 h 6871317"/>
                <a:gd name="connsiteX26" fmla="*/ 62144 w 3004359"/>
                <a:gd name="connsiteY26" fmla="*/ 5699464 h 6871317"/>
                <a:gd name="connsiteX27" fmla="*/ 71021 w 3004359"/>
                <a:gd name="connsiteY27" fmla="*/ 5672831 h 6871317"/>
                <a:gd name="connsiteX28" fmla="*/ 88777 w 3004359"/>
                <a:gd name="connsiteY28" fmla="*/ 5610688 h 6871317"/>
                <a:gd name="connsiteX29" fmla="*/ 106532 w 3004359"/>
                <a:gd name="connsiteY29" fmla="*/ 5592932 h 6871317"/>
                <a:gd name="connsiteX30" fmla="*/ 124287 w 3004359"/>
                <a:gd name="connsiteY30" fmla="*/ 5566299 h 6871317"/>
                <a:gd name="connsiteX31" fmla="*/ 133165 w 3004359"/>
                <a:gd name="connsiteY31" fmla="*/ 5539666 h 6871317"/>
                <a:gd name="connsiteX32" fmla="*/ 142043 w 3004359"/>
                <a:gd name="connsiteY32" fmla="*/ 5495278 h 6871317"/>
                <a:gd name="connsiteX33" fmla="*/ 195309 w 3004359"/>
                <a:gd name="connsiteY33" fmla="*/ 5450890 h 6871317"/>
                <a:gd name="connsiteX34" fmla="*/ 213064 w 3004359"/>
                <a:gd name="connsiteY34" fmla="*/ 5424257 h 6871317"/>
                <a:gd name="connsiteX35" fmla="*/ 177553 w 3004359"/>
                <a:gd name="connsiteY35" fmla="*/ 5362113 h 6871317"/>
                <a:gd name="connsiteX36" fmla="*/ 150920 w 3004359"/>
                <a:gd name="connsiteY36" fmla="*/ 5317725 h 6871317"/>
                <a:gd name="connsiteX37" fmla="*/ 97654 w 3004359"/>
                <a:gd name="connsiteY37" fmla="*/ 5282214 h 6871317"/>
                <a:gd name="connsiteX38" fmla="*/ 115410 w 3004359"/>
                <a:gd name="connsiteY38" fmla="*/ 5255581 h 6871317"/>
                <a:gd name="connsiteX39" fmla="*/ 142043 w 3004359"/>
                <a:gd name="connsiteY39" fmla="*/ 5246703 h 6871317"/>
                <a:gd name="connsiteX40" fmla="*/ 230819 w 3004359"/>
                <a:gd name="connsiteY40" fmla="*/ 5211193 h 6871317"/>
                <a:gd name="connsiteX41" fmla="*/ 319596 w 3004359"/>
                <a:gd name="connsiteY41" fmla="*/ 5157927 h 6871317"/>
                <a:gd name="connsiteX42" fmla="*/ 390617 w 3004359"/>
                <a:gd name="connsiteY42" fmla="*/ 5113538 h 6871317"/>
                <a:gd name="connsiteX43" fmla="*/ 399495 w 3004359"/>
                <a:gd name="connsiteY43" fmla="*/ 5086905 h 6871317"/>
                <a:gd name="connsiteX44" fmla="*/ 346229 w 3004359"/>
                <a:gd name="connsiteY44" fmla="*/ 5051395 h 6871317"/>
                <a:gd name="connsiteX45" fmla="*/ 319596 w 3004359"/>
                <a:gd name="connsiteY45" fmla="*/ 5024761 h 6871317"/>
                <a:gd name="connsiteX46" fmla="*/ 292963 w 3004359"/>
                <a:gd name="connsiteY46" fmla="*/ 4989251 h 6871317"/>
                <a:gd name="connsiteX47" fmla="*/ 266330 w 3004359"/>
                <a:gd name="connsiteY47" fmla="*/ 4971495 h 6871317"/>
                <a:gd name="connsiteX48" fmla="*/ 239697 w 3004359"/>
                <a:gd name="connsiteY48" fmla="*/ 4935985 h 6871317"/>
                <a:gd name="connsiteX49" fmla="*/ 221942 w 3004359"/>
                <a:gd name="connsiteY49" fmla="*/ 4918229 h 6871317"/>
                <a:gd name="connsiteX50" fmla="*/ 213064 w 3004359"/>
                <a:gd name="connsiteY50" fmla="*/ 4891596 h 6871317"/>
                <a:gd name="connsiteX51" fmla="*/ 204186 w 3004359"/>
                <a:gd name="connsiteY51" fmla="*/ 4838330 h 6871317"/>
                <a:gd name="connsiteX52" fmla="*/ 177553 w 3004359"/>
                <a:gd name="connsiteY52" fmla="*/ 4820575 h 6871317"/>
                <a:gd name="connsiteX53" fmla="*/ 186431 w 3004359"/>
                <a:gd name="connsiteY53" fmla="*/ 4793942 h 6871317"/>
                <a:gd name="connsiteX54" fmla="*/ 204186 w 3004359"/>
                <a:gd name="connsiteY54" fmla="*/ 4767309 h 6871317"/>
                <a:gd name="connsiteX55" fmla="*/ 177553 w 3004359"/>
                <a:gd name="connsiteY55" fmla="*/ 4731798 h 6871317"/>
                <a:gd name="connsiteX56" fmla="*/ 168676 w 3004359"/>
                <a:gd name="connsiteY56" fmla="*/ 4705165 h 6871317"/>
                <a:gd name="connsiteX57" fmla="*/ 106532 w 3004359"/>
                <a:gd name="connsiteY57" fmla="*/ 4687410 h 6871317"/>
                <a:gd name="connsiteX58" fmla="*/ 79899 w 3004359"/>
                <a:gd name="connsiteY58" fmla="*/ 4669655 h 6871317"/>
                <a:gd name="connsiteX59" fmla="*/ 124287 w 3004359"/>
                <a:gd name="connsiteY59" fmla="*/ 4643022 h 6871317"/>
                <a:gd name="connsiteX60" fmla="*/ 150920 w 3004359"/>
                <a:gd name="connsiteY60" fmla="*/ 4625266 h 6871317"/>
                <a:gd name="connsiteX61" fmla="*/ 186431 w 3004359"/>
                <a:gd name="connsiteY61" fmla="*/ 4607511 h 6871317"/>
                <a:gd name="connsiteX62" fmla="*/ 177553 w 3004359"/>
                <a:gd name="connsiteY62" fmla="*/ 4572000 h 6871317"/>
                <a:gd name="connsiteX63" fmla="*/ 142043 w 3004359"/>
                <a:gd name="connsiteY63" fmla="*/ 4554245 h 6871317"/>
                <a:gd name="connsiteX64" fmla="*/ 124287 w 3004359"/>
                <a:gd name="connsiteY64" fmla="*/ 4536490 h 6871317"/>
                <a:gd name="connsiteX65" fmla="*/ 142043 w 3004359"/>
                <a:gd name="connsiteY65" fmla="*/ 4509857 h 6871317"/>
                <a:gd name="connsiteX66" fmla="*/ 186431 w 3004359"/>
                <a:gd name="connsiteY66" fmla="*/ 4465468 h 6871317"/>
                <a:gd name="connsiteX67" fmla="*/ 195309 w 3004359"/>
                <a:gd name="connsiteY67" fmla="*/ 4438835 h 6871317"/>
                <a:gd name="connsiteX68" fmla="*/ 213064 w 3004359"/>
                <a:gd name="connsiteY68" fmla="*/ 4403325 h 6871317"/>
                <a:gd name="connsiteX69" fmla="*/ 195309 w 3004359"/>
                <a:gd name="connsiteY69" fmla="*/ 4323426 h 6871317"/>
                <a:gd name="connsiteX70" fmla="*/ 177553 w 3004359"/>
                <a:gd name="connsiteY70" fmla="*/ 4305670 h 6871317"/>
                <a:gd name="connsiteX71" fmla="*/ 106532 w 3004359"/>
                <a:gd name="connsiteY71" fmla="*/ 4261282 h 6871317"/>
                <a:gd name="connsiteX72" fmla="*/ 62144 w 3004359"/>
                <a:gd name="connsiteY72" fmla="*/ 4208016 h 6871317"/>
                <a:gd name="connsiteX73" fmla="*/ 88777 w 3004359"/>
                <a:gd name="connsiteY73" fmla="*/ 4190261 h 6871317"/>
                <a:gd name="connsiteX74" fmla="*/ 115410 w 3004359"/>
                <a:gd name="connsiteY74" fmla="*/ 4163628 h 6871317"/>
                <a:gd name="connsiteX75" fmla="*/ 186431 w 3004359"/>
                <a:gd name="connsiteY75" fmla="*/ 4110361 h 6871317"/>
                <a:gd name="connsiteX76" fmla="*/ 204186 w 3004359"/>
                <a:gd name="connsiteY76" fmla="*/ 4083728 h 6871317"/>
                <a:gd name="connsiteX77" fmla="*/ 248575 w 3004359"/>
                <a:gd name="connsiteY77" fmla="*/ 4012707 h 6871317"/>
                <a:gd name="connsiteX78" fmla="*/ 266330 w 3004359"/>
                <a:gd name="connsiteY78" fmla="*/ 3977196 h 6871317"/>
                <a:gd name="connsiteX79" fmla="*/ 301841 w 3004359"/>
                <a:gd name="connsiteY79" fmla="*/ 3941686 h 6871317"/>
                <a:gd name="connsiteX80" fmla="*/ 310718 w 3004359"/>
                <a:gd name="connsiteY80" fmla="*/ 3906175 h 6871317"/>
                <a:gd name="connsiteX81" fmla="*/ 319596 w 3004359"/>
                <a:gd name="connsiteY81" fmla="*/ 3879542 h 6871317"/>
                <a:gd name="connsiteX82" fmla="*/ 310718 w 3004359"/>
                <a:gd name="connsiteY82" fmla="*/ 3817398 h 6871317"/>
                <a:gd name="connsiteX83" fmla="*/ 292963 w 3004359"/>
                <a:gd name="connsiteY83" fmla="*/ 3755255 h 6871317"/>
                <a:gd name="connsiteX84" fmla="*/ 239697 w 3004359"/>
                <a:gd name="connsiteY84" fmla="*/ 3737499 h 6871317"/>
                <a:gd name="connsiteX85" fmla="*/ 213064 w 3004359"/>
                <a:gd name="connsiteY85" fmla="*/ 3710866 h 6871317"/>
                <a:gd name="connsiteX86" fmla="*/ 177553 w 3004359"/>
                <a:gd name="connsiteY86" fmla="*/ 3684233 h 6871317"/>
                <a:gd name="connsiteX87" fmla="*/ 142043 w 3004359"/>
                <a:gd name="connsiteY87" fmla="*/ 3630967 h 6871317"/>
                <a:gd name="connsiteX88" fmla="*/ 133165 w 3004359"/>
                <a:gd name="connsiteY88" fmla="*/ 3533313 h 6871317"/>
                <a:gd name="connsiteX89" fmla="*/ 106532 w 3004359"/>
                <a:gd name="connsiteY89" fmla="*/ 3524435 h 6871317"/>
                <a:gd name="connsiteX90" fmla="*/ 62144 w 3004359"/>
                <a:gd name="connsiteY90" fmla="*/ 3444536 h 6871317"/>
                <a:gd name="connsiteX91" fmla="*/ 88777 w 3004359"/>
                <a:gd name="connsiteY91" fmla="*/ 3400148 h 6871317"/>
                <a:gd name="connsiteX92" fmla="*/ 97654 w 3004359"/>
                <a:gd name="connsiteY92" fmla="*/ 3364637 h 6871317"/>
                <a:gd name="connsiteX93" fmla="*/ 88777 w 3004359"/>
                <a:gd name="connsiteY93" fmla="*/ 3311371 h 6871317"/>
                <a:gd name="connsiteX94" fmla="*/ 62144 w 3004359"/>
                <a:gd name="connsiteY94" fmla="*/ 3275861 h 6871317"/>
                <a:gd name="connsiteX95" fmla="*/ 17755 w 3004359"/>
                <a:gd name="connsiteY95" fmla="*/ 3240350 h 6871317"/>
                <a:gd name="connsiteX96" fmla="*/ 0 w 3004359"/>
                <a:gd name="connsiteY96" fmla="*/ 3213717 h 6871317"/>
                <a:gd name="connsiteX97" fmla="*/ 17755 w 3004359"/>
                <a:gd name="connsiteY97" fmla="*/ 3195961 h 6871317"/>
                <a:gd name="connsiteX98" fmla="*/ 26633 w 3004359"/>
                <a:gd name="connsiteY98" fmla="*/ 3169328 h 6871317"/>
                <a:gd name="connsiteX99" fmla="*/ 62144 w 3004359"/>
                <a:gd name="connsiteY99" fmla="*/ 3124940 h 6871317"/>
                <a:gd name="connsiteX100" fmla="*/ 88777 w 3004359"/>
                <a:gd name="connsiteY100" fmla="*/ 3107185 h 6871317"/>
                <a:gd name="connsiteX101" fmla="*/ 97654 w 3004359"/>
                <a:gd name="connsiteY101" fmla="*/ 3080552 h 6871317"/>
                <a:gd name="connsiteX102" fmla="*/ 115410 w 3004359"/>
                <a:gd name="connsiteY102" fmla="*/ 3062796 h 6871317"/>
                <a:gd name="connsiteX103" fmla="*/ 124287 w 3004359"/>
                <a:gd name="connsiteY103" fmla="*/ 3009530 h 6871317"/>
                <a:gd name="connsiteX104" fmla="*/ 142043 w 3004359"/>
                <a:gd name="connsiteY104" fmla="*/ 2991775 h 6871317"/>
                <a:gd name="connsiteX105" fmla="*/ 239697 w 3004359"/>
                <a:gd name="connsiteY105" fmla="*/ 2938509 h 6871317"/>
                <a:gd name="connsiteX106" fmla="*/ 284085 w 3004359"/>
                <a:gd name="connsiteY106" fmla="*/ 2911876 h 6871317"/>
                <a:gd name="connsiteX107" fmla="*/ 355107 w 3004359"/>
                <a:gd name="connsiteY107" fmla="*/ 2858610 h 6871317"/>
                <a:gd name="connsiteX108" fmla="*/ 346229 w 3004359"/>
                <a:gd name="connsiteY108" fmla="*/ 2787589 h 6871317"/>
                <a:gd name="connsiteX109" fmla="*/ 319596 w 3004359"/>
                <a:gd name="connsiteY109" fmla="*/ 2778711 h 6871317"/>
                <a:gd name="connsiteX110" fmla="*/ 292963 w 3004359"/>
                <a:gd name="connsiteY110" fmla="*/ 2752078 h 6871317"/>
                <a:gd name="connsiteX111" fmla="*/ 266330 w 3004359"/>
                <a:gd name="connsiteY111" fmla="*/ 2698812 h 6871317"/>
                <a:gd name="connsiteX112" fmla="*/ 230819 w 3004359"/>
                <a:gd name="connsiteY112" fmla="*/ 2681057 h 6871317"/>
                <a:gd name="connsiteX113" fmla="*/ 186431 w 3004359"/>
                <a:gd name="connsiteY113" fmla="*/ 2645546 h 6871317"/>
                <a:gd name="connsiteX114" fmla="*/ 124287 w 3004359"/>
                <a:gd name="connsiteY114" fmla="*/ 2592280 h 6871317"/>
                <a:gd name="connsiteX115" fmla="*/ 71021 w 3004359"/>
                <a:gd name="connsiteY115" fmla="*/ 2556769 h 6871317"/>
                <a:gd name="connsiteX116" fmla="*/ 97654 w 3004359"/>
                <a:gd name="connsiteY116" fmla="*/ 2459115 h 6871317"/>
                <a:gd name="connsiteX117" fmla="*/ 115410 w 3004359"/>
                <a:gd name="connsiteY117" fmla="*/ 2441360 h 6871317"/>
                <a:gd name="connsiteX118" fmla="*/ 142043 w 3004359"/>
                <a:gd name="connsiteY118" fmla="*/ 2388094 h 6871317"/>
                <a:gd name="connsiteX119" fmla="*/ 159798 w 3004359"/>
                <a:gd name="connsiteY119" fmla="*/ 2370338 h 6871317"/>
                <a:gd name="connsiteX120" fmla="*/ 177553 w 3004359"/>
                <a:gd name="connsiteY120" fmla="*/ 2343705 h 6871317"/>
                <a:gd name="connsiteX121" fmla="*/ 221942 w 3004359"/>
                <a:gd name="connsiteY121" fmla="*/ 2308195 h 6871317"/>
                <a:gd name="connsiteX122" fmla="*/ 204186 w 3004359"/>
                <a:gd name="connsiteY122" fmla="*/ 2290439 h 6871317"/>
                <a:gd name="connsiteX123" fmla="*/ 159798 w 3004359"/>
                <a:gd name="connsiteY123" fmla="*/ 2281561 h 6871317"/>
                <a:gd name="connsiteX124" fmla="*/ 142043 w 3004359"/>
                <a:gd name="connsiteY124" fmla="*/ 2228295 h 6871317"/>
                <a:gd name="connsiteX125" fmla="*/ 186431 w 3004359"/>
                <a:gd name="connsiteY125" fmla="*/ 2148396 h 6871317"/>
                <a:gd name="connsiteX126" fmla="*/ 177553 w 3004359"/>
                <a:gd name="connsiteY126" fmla="*/ 2104008 h 6871317"/>
                <a:gd name="connsiteX127" fmla="*/ 88777 w 3004359"/>
                <a:gd name="connsiteY127" fmla="*/ 2068497 h 6871317"/>
                <a:gd name="connsiteX128" fmla="*/ 44388 w 3004359"/>
                <a:gd name="connsiteY128" fmla="*/ 2032987 h 6871317"/>
                <a:gd name="connsiteX129" fmla="*/ 62144 w 3004359"/>
                <a:gd name="connsiteY129" fmla="*/ 1953088 h 6871317"/>
                <a:gd name="connsiteX130" fmla="*/ 79899 w 3004359"/>
                <a:gd name="connsiteY130" fmla="*/ 1926455 h 6871317"/>
                <a:gd name="connsiteX131" fmla="*/ 97654 w 3004359"/>
                <a:gd name="connsiteY131" fmla="*/ 1890944 h 6871317"/>
                <a:gd name="connsiteX132" fmla="*/ 106532 w 3004359"/>
                <a:gd name="connsiteY132" fmla="*/ 1855433 h 6871317"/>
                <a:gd name="connsiteX133" fmla="*/ 115410 w 3004359"/>
                <a:gd name="connsiteY133" fmla="*/ 1828800 h 6871317"/>
                <a:gd name="connsiteX134" fmla="*/ 88777 w 3004359"/>
                <a:gd name="connsiteY134" fmla="*/ 1731146 h 6871317"/>
                <a:gd name="connsiteX135" fmla="*/ 44388 w 3004359"/>
                <a:gd name="connsiteY135" fmla="*/ 1686758 h 6871317"/>
                <a:gd name="connsiteX136" fmla="*/ 26633 w 3004359"/>
                <a:gd name="connsiteY136" fmla="*/ 1624614 h 6871317"/>
                <a:gd name="connsiteX137" fmla="*/ 44388 w 3004359"/>
                <a:gd name="connsiteY137" fmla="*/ 1535837 h 6871317"/>
                <a:gd name="connsiteX138" fmla="*/ 62144 w 3004359"/>
                <a:gd name="connsiteY138" fmla="*/ 1491449 h 6871317"/>
                <a:gd name="connsiteX139" fmla="*/ 79899 w 3004359"/>
                <a:gd name="connsiteY139" fmla="*/ 1420428 h 6871317"/>
                <a:gd name="connsiteX140" fmla="*/ 88777 w 3004359"/>
                <a:gd name="connsiteY140" fmla="*/ 1269507 h 6871317"/>
                <a:gd name="connsiteX141" fmla="*/ 124287 w 3004359"/>
                <a:gd name="connsiteY141" fmla="*/ 1233996 h 6871317"/>
                <a:gd name="connsiteX142" fmla="*/ 142043 w 3004359"/>
                <a:gd name="connsiteY142" fmla="*/ 1207363 h 6871317"/>
                <a:gd name="connsiteX143" fmla="*/ 195309 w 3004359"/>
                <a:gd name="connsiteY143" fmla="*/ 1145220 h 6871317"/>
                <a:gd name="connsiteX144" fmla="*/ 177553 w 3004359"/>
                <a:gd name="connsiteY144" fmla="*/ 1127464 h 6871317"/>
                <a:gd name="connsiteX145" fmla="*/ 159798 w 3004359"/>
                <a:gd name="connsiteY145" fmla="*/ 1029810 h 6871317"/>
                <a:gd name="connsiteX146" fmla="*/ 150920 w 3004359"/>
                <a:gd name="connsiteY146" fmla="*/ 1003177 h 6871317"/>
                <a:gd name="connsiteX147" fmla="*/ 133165 w 3004359"/>
                <a:gd name="connsiteY147" fmla="*/ 941033 h 6871317"/>
                <a:gd name="connsiteX148" fmla="*/ 115410 w 3004359"/>
                <a:gd name="connsiteY148" fmla="*/ 905523 h 6871317"/>
                <a:gd name="connsiteX149" fmla="*/ 124287 w 3004359"/>
                <a:gd name="connsiteY149" fmla="*/ 870012 h 6871317"/>
                <a:gd name="connsiteX150" fmla="*/ 133165 w 3004359"/>
                <a:gd name="connsiteY150" fmla="*/ 825624 h 6871317"/>
                <a:gd name="connsiteX151" fmla="*/ 142043 w 3004359"/>
                <a:gd name="connsiteY151" fmla="*/ 798991 h 6871317"/>
                <a:gd name="connsiteX152" fmla="*/ 124287 w 3004359"/>
                <a:gd name="connsiteY152" fmla="*/ 754602 h 6871317"/>
                <a:gd name="connsiteX153" fmla="*/ 79899 w 3004359"/>
                <a:gd name="connsiteY153" fmla="*/ 701336 h 6871317"/>
                <a:gd name="connsiteX154" fmla="*/ 71021 w 3004359"/>
                <a:gd name="connsiteY154" fmla="*/ 674703 h 6871317"/>
                <a:gd name="connsiteX155" fmla="*/ 106532 w 3004359"/>
                <a:gd name="connsiteY155" fmla="*/ 621437 h 6871317"/>
                <a:gd name="connsiteX156" fmla="*/ 124287 w 3004359"/>
                <a:gd name="connsiteY156" fmla="*/ 568171 h 6871317"/>
                <a:gd name="connsiteX157" fmla="*/ 133165 w 3004359"/>
                <a:gd name="connsiteY157" fmla="*/ 541538 h 6871317"/>
                <a:gd name="connsiteX158" fmla="*/ 115410 w 3004359"/>
                <a:gd name="connsiteY158" fmla="*/ 479395 h 6871317"/>
                <a:gd name="connsiteX159" fmla="*/ 97654 w 3004359"/>
                <a:gd name="connsiteY159" fmla="*/ 461639 h 6871317"/>
                <a:gd name="connsiteX160" fmla="*/ 115410 w 3004359"/>
                <a:gd name="connsiteY160" fmla="*/ 292963 h 6871317"/>
                <a:gd name="connsiteX161" fmla="*/ 150920 w 3004359"/>
                <a:gd name="connsiteY161" fmla="*/ 266330 h 6871317"/>
                <a:gd name="connsiteX162" fmla="*/ 186431 w 3004359"/>
                <a:gd name="connsiteY162" fmla="*/ 221942 h 6871317"/>
                <a:gd name="connsiteX163" fmla="*/ 195309 w 3004359"/>
                <a:gd name="connsiteY163" fmla="*/ 195309 h 6871317"/>
                <a:gd name="connsiteX164" fmla="*/ 186431 w 3004359"/>
                <a:gd name="connsiteY164" fmla="*/ 168676 h 6871317"/>
                <a:gd name="connsiteX165" fmla="*/ 150920 w 3004359"/>
                <a:gd name="connsiteY165" fmla="*/ 159798 h 6871317"/>
                <a:gd name="connsiteX166" fmla="*/ 159798 w 3004359"/>
                <a:gd name="connsiteY166" fmla="*/ 124288 h 6871317"/>
                <a:gd name="connsiteX167" fmla="*/ 195309 w 3004359"/>
                <a:gd name="connsiteY167" fmla="*/ 106532 h 6871317"/>
                <a:gd name="connsiteX168" fmla="*/ 221942 w 3004359"/>
                <a:gd name="connsiteY168" fmla="*/ 88777 h 6871317"/>
                <a:gd name="connsiteX169" fmla="*/ 177553 w 3004359"/>
                <a:gd name="connsiteY169" fmla="*/ 53266 h 6871317"/>
                <a:gd name="connsiteX170" fmla="*/ 168676 w 3004359"/>
                <a:gd name="connsiteY170" fmla="*/ 8878 h 6871317"/>
                <a:gd name="connsiteX171" fmla="*/ 3003011 w 3004359"/>
                <a:gd name="connsiteY171" fmla="*/ 0 h 6871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004359" h="6871317">
                  <a:moveTo>
                    <a:pt x="3003011" y="0"/>
                  </a:moveTo>
                  <a:cubicBezTo>
                    <a:pt x="3005970" y="2290439"/>
                    <a:pt x="3001400" y="4555478"/>
                    <a:pt x="3004359" y="6845917"/>
                  </a:cubicBezTo>
                  <a:lnTo>
                    <a:pt x="124287" y="6871317"/>
                  </a:lnTo>
                  <a:lnTo>
                    <a:pt x="195309" y="6693763"/>
                  </a:lnTo>
                  <a:cubicBezTo>
                    <a:pt x="165717" y="6678967"/>
                    <a:pt x="135663" y="6665061"/>
                    <a:pt x="106532" y="6649375"/>
                  </a:cubicBezTo>
                  <a:cubicBezTo>
                    <a:pt x="67142" y="6628166"/>
                    <a:pt x="91606" y="6631571"/>
                    <a:pt x="44388" y="6613864"/>
                  </a:cubicBezTo>
                  <a:cubicBezTo>
                    <a:pt x="32964" y="6609580"/>
                    <a:pt x="20715" y="6607946"/>
                    <a:pt x="8878" y="6604987"/>
                  </a:cubicBezTo>
                  <a:cubicBezTo>
                    <a:pt x="14796" y="6596109"/>
                    <a:pt x="17755" y="6584272"/>
                    <a:pt x="26633" y="6578354"/>
                  </a:cubicBezTo>
                  <a:cubicBezTo>
                    <a:pt x="36785" y="6571586"/>
                    <a:pt x="54204" y="6578740"/>
                    <a:pt x="62144" y="6569476"/>
                  </a:cubicBezTo>
                  <a:cubicBezTo>
                    <a:pt x="74324" y="6555266"/>
                    <a:pt x="79899" y="6516210"/>
                    <a:pt x="79899" y="6516210"/>
                  </a:cubicBezTo>
                  <a:cubicBezTo>
                    <a:pt x="62777" y="6379238"/>
                    <a:pt x="70372" y="6500826"/>
                    <a:pt x="79899" y="6400800"/>
                  </a:cubicBezTo>
                  <a:cubicBezTo>
                    <a:pt x="94741" y="6244962"/>
                    <a:pt x="54273" y="6293264"/>
                    <a:pt x="106532" y="6241002"/>
                  </a:cubicBezTo>
                  <a:cubicBezTo>
                    <a:pt x="108534" y="6228992"/>
                    <a:pt x="117065" y="6169077"/>
                    <a:pt x="124287" y="6152226"/>
                  </a:cubicBezTo>
                  <a:cubicBezTo>
                    <a:pt x="128490" y="6142419"/>
                    <a:pt x="136124" y="6134471"/>
                    <a:pt x="142043" y="6125593"/>
                  </a:cubicBezTo>
                  <a:cubicBezTo>
                    <a:pt x="136124" y="6119674"/>
                    <a:pt x="124287" y="6116207"/>
                    <a:pt x="124287" y="6107837"/>
                  </a:cubicBezTo>
                  <a:cubicBezTo>
                    <a:pt x="124287" y="6094603"/>
                    <a:pt x="137396" y="6084718"/>
                    <a:pt x="142043" y="6072327"/>
                  </a:cubicBezTo>
                  <a:cubicBezTo>
                    <a:pt x="146327" y="6060903"/>
                    <a:pt x="147961" y="6048653"/>
                    <a:pt x="150920" y="6036816"/>
                  </a:cubicBezTo>
                  <a:cubicBezTo>
                    <a:pt x="106838" y="5970691"/>
                    <a:pt x="163494" y="6051905"/>
                    <a:pt x="106532" y="5983550"/>
                  </a:cubicBezTo>
                  <a:cubicBezTo>
                    <a:pt x="99702" y="5975353"/>
                    <a:pt x="94695" y="5965795"/>
                    <a:pt x="88777" y="5956917"/>
                  </a:cubicBezTo>
                  <a:cubicBezTo>
                    <a:pt x="94695" y="5945080"/>
                    <a:pt x="96365" y="5929878"/>
                    <a:pt x="106532" y="5921406"/>
                  </a:cubicBezTo>
                  <a:cubicBezTo>
                    <a:pt x="115905" y="5913595"/>
                    <a:pt x="131449" y="5918582"/>
                    <a:pt x="142043" y="5912528"/>
                  </a:cubicBezTo>
                  <a:cubicBezTo>
                    <a:pt x="152944" y="5906299"/>
                    <a:pt x="159798" y="5894773"/>
                    <a:pt x="168676" y="5885895"/>
                  </a:cubicBezTo>
                  <a:cubicBezTo>
                    <a:pt x="171635" y="5877017"/>
                    <a:pt x="173867" y="5867863"/>
                    <a:pt x="177553" y="5859262"/>
                  </a:cubicBezTo>
                  <a:cubicBezTo>
                    <a:pt x="182766" y="5847098"/>
                    <a:pt x="195309" y="5836986"/>
                    <a:pt x="195309" y="5823752"/>
                  </a:cubicBezTo>
                  <a:cubicBezTo>
                    <a:pt x="195309" y="5810518"/>
                    <a:pt x="186911" y="5797599"/>
                    <a:pt x="177553" y="5788241"/>
                  </a:cubicBezTo>
                  <a:cubicBezTo>
                    <a:pt x="147025" y="5757713"/>
                    <a:pt x="131146" y="5755016"/>
                    <a:pt x="97654" y="5743853"/>
                  </a:cubicBezTo>
                  <a:cubicBezTo>
                    <a:pt x="88168" y="5734367"/>
                    <a:pt x="64384" y="5712902"/>
                    <a:pt x="62144" y="5699464"/>
                  </a:cubicBezTo>
                  <a:cubicBezTo>
                    <a:pt x="60606" y="5690234"/>
                    <a:pt x="68450" y="5681829"/>
                    <a:pt x="71021" y="5672831"/>
                  </a:cubicBezTo>
                  <a:cubicBezTo>
                    <a:pt x="73132" y="5665443"/>
                    <a:pt x="82972" y="5620363"/>
                    <a:pt x="88777" y="5610688"/>
                  </a:cubicBezTo>
                  <a:cubicBezTo>
                    <a:pt x="93083" y="5603511"/>
                    <a:pt x="101303" y="5599468"/>
                    <a:pt x="106532" y="5592932"/>
                  </a:cubicBezTo>
                  <a:cubicBezTo>
                    <a:pt x="113197" y="5584600"/>
                    <a:pt x="119515" y="5575842"/>
                    <a:pt x="124287" y="5566299"/>
                  </a:cubicBezTo>
                  <a:cubicBezTo>
                    <a:pt x="128472" y="5557929"/>
                    <a:pt x="130895" y="5548744"/>
                    <a:pt x="133165" y="5539666"/>
                  </a:cubicBezTo>
                  <a:cubicBezTo>
                    <a:pt x="136825" y="5525028"/>
                    <a:pt x="135295" y="5508774"/>
                    <a:pt x="142043" y="5495278"/>
                  </a:cubicBezTo>
                  <a:cubicBezTo>
                    <a:pt x="150588" y="5478189"/>
                    <a:pt x="180013" y="5461087"/>
                    <a:pt x="195309" y="5450890"/>
                  </a:cubicBezTo>
                  <a:cubicBezTo>
                    <a:pt x="201227" y="5442012"/>
                    <a:pt x="213064" y="5434927"/>
                    <a:pt x="213064" y="5424257"/>
                  </a:cubicBezTo>
                  <a:cubicBezTo>
                    <a:pt x="213064" y="5392959"/>
                    <a:pt x="195620" y="5380179"/>
                    <a:pt x="177553" y="5362113"/>
                  </a:cubicBezTo>
                  <a:cubicBezTo>
                    <a:pt x="169056" y="5336621"/>
                    <a:pt x="172586" y="5333974"/>
                    <a:pt x="150920" y="5317725"/>
                  </a:cubicBezTo>
                  <a:cubicBezTo>
                    <a:pt x="133848" y="5304921"/>
                    <a:pt x="97654" y="5282214"/>
                    <a:pt x="97654" y="5282214"/>
                  </a:cubicBezTo>
                  <a:cubicBezTo>
                    <a:pt x="103573" y="5273336"/>
                    <a:pt x="107078" y="5262246"/>
                    <a:pt x="115410" y="5255581"/>
                  </a:cubicBezTo>
                  <a:cubicBezTo>
                    <a:pt x="122717" y="5249735"/>
                    <a:pt x="133354" y="5250178"/>
                    <a:pt x="142043" y="5246703"/>
                  </a:cubicBezTo>
                  <a:cubicBezTo>
                    <a:pt x="243089" y="5206284"/>
                    <a:pt x="170223" y="5231390"/>
                    <a:pt x="230819" y="5211193"/>
                  </a:cubicBezTo>
                  <a:cubicBezTo>
                    <a:pt x="341700" y="5128033"/>
                    <a:pt x="173284" y="5251036"/>
                    <a:pt x="319596" y="5157927"/>
                  </a:cubicBezTo>
                  <a:cubicBezTo>
                    <a:pt x="399209" y="5107264"/>
                    <a:pt x="332221" y="5133004"/>
                    <a:pt x="390617" y="5113538"/>
                  </a:cubicBezTo>
                  <a:cubicBezTo>
                    <a:pt x="393576" y="5104660"/>
                    <a:pt x="404934" y="5094520"/>
                    <a:pt x="399495" y="5086905"/>
                  </a:cubicBezTo>
                  <a:cubicBezTo>
                    <a:pt x="387092" y="5069541"/>
                    <a:pt x="361318" y="5066484"/>
                    <a:pt x="346229" y="5051395"/>
                  </a:cubicBezTo>
                  <a:cubicBezTo>
                    <a:pt x="337351" y="5042517"/>
                    <a:pt x="327767" y="5034294"/>
                    <a:pt x="319596" y="5024761"/>
                  </a:cubicBezTo>
                  <a:cubicBezTo>
                    <a:pt x="309967" y="5013527"/>
                    <a:pt x="303425" y="4999713"/>
                    <a:pt x="292963" y="4989251"/>
                  </a:cubicBezTo>
                  <a:cubicBezTo>
                    <a:pt x="285418" y="4981706"/>
                    <a:pt x="273875" y="4979040"/>
                    <a:pt x="266330" y="4971495"/>
                  </a:cubicBezTo>
                  <a:cubicBezTo>
                    <a:pt x="255868" y="4961033"/>
                    <a:pt x="249169" y="4947352"/>
                    <a:pt x="239697" y="4935985"/>
                  </a:cubicBezTo>
                  <a:cubicBezTo>
                    <a:pt x="234339" y="4929555"/>
                    <a:pt x="227860" y="4924148"/>
                    <a:pt x="221942" y="4918229"/>
                  </a:cubicBezTo>
                  <a:cubicBezTo>
                    <a:pt x="218983" y="4909351"/>
                    <a:pt x="215094" y="4900731"/>
                    <a:pt x="213064" y="4891596"/>
                  </a:cubicBezTo>
                  <a:cubicBezTo>
                    <a:pt x="209159" y="4874024"/>
                    <a:pt x="212236" y="4854430"/>
                    <a:pt x="204186" y="4838330"/>
                  </a:cubicBezTo>
                  <a:cubicBezTo>
                    <a:pt x="199414" y="4828787"/>
                    <a:pt x="186431" y="4826493"/>
                    <a:pt x="177553" y="4820575"/>
                  </a:cubicBezTo>
                  <a:cubicBezTo>
                    <a:pt x="180512" y="4811697"/>
                    <a:pt x="182246" y="4802312"/>
                    <a:pt x="186431" y="4793942"/>
                  </a:cubicBezTo>
                  <a:cubicBezTo>
                    <a:pt x="191203" y="4784399"/>
                    <a:pt x="205695" y="4777871"/>
                    <a:pt x="204186" y="4767309"/>
                  </a:cubicBezTo>
                  <a:cubicBezTo>
                    <a:pt x="202093" y="4752662"/>
                    <a:pt x="186431" y="4743635"/>
                    <a:pt x="177553" y="4731798"/>
                  </a:cubicBezTo>
                  <a:cubicBezTo>
                    <a:pt x="174594" y="4722920"/>
                    <a:pt x="176611" y="4710125"/>
                    <a:pt x="168676" y="4705165"/>
                  </a:cubicBezTo>
                  <a:cubicBezTo>
                    <a:pt x="150407" y="4693747"/>
                    <a:pt x="126535" y="4695411"/>
                    <a:pt x="106532" y="4687410"/>
                  </a:cubicBezTo>
                  <a:cubicBezTo>
                    <a:pt x="96626" y="4683447"/>
                    <a:pt x="88777" y="4675573"/>
                    <a:pt x="79899" y="4669655"/>
                  </a:cubicBezTo>
                  <a:cubicBezTo>
                    <a:pt x="94695" y="4660777"/>
                    <a:pt x="109655" y="4652167"/>
                    <a:pt x="124287" y="4643022"/>
                  </a:cubicBezTo>
                  <a:cubicBezTo>
                    <a:pt x="133335" y="4637367"/>
                    <a:pt x="141656" y="4630560"/>
                    <a:pt x="150920" y="4625266"/>
                  </a:cubicBezTo>
                  <a:cubicBezTo>
                    <a:pt x="162410" y="4618700"/>
                    <a:pt x="174594" y="4613429"/>
                    <a:pt x="186431" y="4607511"/>
                  </a:cubicBezTo>
                  <a:cubicBezTo>
                    <a:pt x="183472" y="4595674"/>
                    <a:pt x="185364" y="4581373"/>
                    <a:pt x="177553" y="4572000"/>
                  </a:cubicBezTo>
                  <a:cubicBezTo>
                    <a:pt x="169081" y="4561833"/>
                    <a:pt x="153054" y="4561586"/>
                    <a:pt x="142043" y="4554245"/>
                  </a:cubicBezTo>
                  <a:cubicBezTo>
                    <a:pt x="135079" y="4549602"/>
                    <a:pt x="130206" y="4542408"/>
                    <a:pt x="124287" y="4536490"/>
                  </a:cubicBezTo>
                  <a:cubicBezTo>
                    <a:pt x="130206" y="4527612"/>
                    <a:pt x="135017" y="4517887"/>
                    <a:pt x="142043" y="4509857"/>
                  </a:cubicBezTo>
                  <a:cubicBezTo>
                    <a:pt x="155822" y="4494109"/>
                    <a:pt x="186431" y="4465468"/>
                    <a:pt x="186431" y="4465468"/>
                  </a:cubicBezTo>
                  <a:cubicBezTo>
                    <a:pt x="189390" y="4456590"/>
                    <a:pt x="191623" y="4447436"/>
                    <a:pt x="195309" y="4438835"/>
                  </a:cubicBezTo>
                  <a:cubicBezTo>
                    <a:pt x="200522" y="4426671"/>
                    <a:pt x="213064" y="4416559"/>
                    <a:pt x="213064" y="4403325"/>
                  </a:cubicBezTo>
                  <a:cubicBezTo>
                    <a:pt x="213064" y="4376042"/>
                    <a:pt x="204633" y="4349066"/>
                    <a:pt x="195309" y="4323426"/>
                  </a:cubicBezTo>
                  <a:cubicBezTo>
                    <a:pt x="192449" y="4315560"/>
                    <a:pt x="183983" y="4311029"/>
                    <a:pt x="177553" y="4305670"/>
                  </a:cubicBezTo>
                  <a:cubicBezTo>
                    <a:pt x="142979" y="4276858"/>
                    <a:pt x="144970" y="4280501"/>
                    <a:pt x="106532" y="4261282"/>
                  </a:cubicBezTo>
                  <a:cubicBezTo>
                    <a:pt x="103866" y="4258616"/>
                    <a:pt x="60084" y="4218316"/>
                    <a:pt x="62144" y="4208016"/>
                  </a:cubicBezTo>
                  <a:cubicBezTo>
                    <a:pt x="64237" y="4197554"/>
                    <a:pt x="80580" y="4197091"/>
                    <a:pt x="88777" y="4190261"/>
                  </a:cubicBezTo>
                  <a:cubicBezTo>
                    <a:pt x="98422" y="4182224"/>
                    <a:pt x="105500" y="4171336"/>
                    <a:pt x="115410" y="4163628"/>
                  </a:cubicBezTo>
                  <a:cubicBezTo>
                    <a:pt x="145486" y="4140235"/>
                    <a:pt x="165415" y="4136632"/>
                    <a:pt x="186431" y="4110361"/>
                  </a:cubicBezTo>
                  <a:cubicBezTo>
                    <a:pt x="193096" y="4102029"/>
                    <a:pt x="198268" y="4092606"/>
                    <a:pt x="204186" y="4083728"/>
                  </a:cubicBezTo>
                  <a:cubicBezTo>
                    <a:pt x="221241" y="3998458"/>
                    <a:pt x="195820" y="4074255"/>
                    <a:pt x="248575" y="4012707"/>
                  </a:cubicBezTo>
                  <a:cubicBezTo>
                    <a:pt x="257188" y="4002659"/>
                    <a:pt x="258390" y="3987783"/>
                    <a:pt x="266330" y="3977196"/>
                  </a:cubicBezTo>
                  <a:cubicBezTo>
                    <a:pt x="276374" y="3963804"/>
                    <a:pt x="290004" y="3953523"/>
                    <a:pt x="301841" y="3941686"/>
                  </a:cubicBezTo>
                  <a:cubicBezTo>
                    <a:pt x="304800" y="3929849"/>
                    <a:pt x="307366" y="3917907"/>
                    <a:pt x="310718" y="3906175"/>
                  </a:cubicBezTo>
                  <a:cubicBezTo>
                    <a:pt x="313289" y="3897177"/>
                    <a:pt x="319596" y="3888900"/>
                    <a:pt x="319596" y="3879542"/>
                  </a:cubicBezTo>
                  <a:cubicBezTo>
                    <a:pt x="319596" y="3858617"/>
                    <a:pt x="313677" y="3838113"/>
                    <a:pt x="310718" y="3817398"/>
                  </a:cubicBezTo>
                  <a:cubicBezTo>
                    <a:pt x="319298" y="3783080"/>
                    <a:pt x="331664" y="3776756"/>
                    <a:pt x="292963" y="3755255"/>
                  </a:cubicBezTo>
                  <a:cubicBezTo>
                    <a:pt x="276602" y="3746166"/>
                    <a:pt x="239697" y="3737499"/>
                    <a:pt x="239697" y="3737499"/>
                  </a:cubicBezTo>
                  <a:cubicBezTo>
                    <a:pt x="230819" y="3728621"/>
                    <a:pt x="222596" y="3719037"/>
                    <a:pt x="213064" y="3710866"/>
                  </a:cubicBezTo>
                  <a:cubicBezTo>
                    <a:pt x="201830" y="3701237"/>
                    <a:pt x="187383" y="3695292"/>
                    <a:pt x="177553" y="3684233"/>
                  </a:cubicBezTo>
                  <a:cubicBezTo>
                    <a:pt x="163376" y="3668284"/>
                    <a:pt x="142043" y="3630967"/>
                    <a:pt x="142043" y="3630967"/>
                  </a:cubicBezTo>
                  <a:cubicBezTo>
                    <a:pt x="146732" y="3593456"/>
                    <a:pt x="166619" y="3560076"/>
                    <a:pt x="133165" y="3533313"/>
                  </a:cubicBezTo>
                  <a:cubicBezTo>
                    <a:pt x="125858" y="3527467"/>
                    <a:pt x="115410" y="3527394"/>
                    <a:pt x="106532" y="3524435"/>
                  </a:cubicBezTo>
                  <a:cubicBezTo>
                    <a:pt x="61691" y="3479594"/>
                    <a:pt x="39719" y="3489384"/>
                    <a:pt x="62144" y="3444536"/>
                  </a:cubicBezTo>
                  <a:cubicBezTo>
                    <a:pt x="69861" y="3429103"/>
                    <a:pt x="79899" y="3414944"/>
                    <a:pt x="88777" y="3400148"/>
                  </a:cubicBezTo>
                  <a:cubicBezTo>
                    <a:pt x="91736" y="3388311"/>
                    <a:pt x="97654" y="3376838"/>
                    <a:pt x="97654" y="3364637"/>
                  </a:cubicBezTo>
                  <a:cubicBezTo>
                    <a:pt x="97654" y="3346637"/>
                    <a:pt x="95462" y="3328084"/>
                    <a:pt x="88777" y="3311371"/>
                  </a:cubicBezTo>
                  <a:cubicBezTo>
                    <a:pt x="83282" y="3297633"/>
                    <a:pt x="71616" y="3287227"/>
                    <a:pt x="62144" y="3275861"/>
                  </a:cubicBezTo>
                  <a:cubicBezTo>
                    <a:pt x="46330" y="3256885"/>
                    <a:pt x="39260" y="3254686"/>
                    <a:pt x="17755" y="3240350"/>
                  </a:cubicBezTo>
                  <a:cubicBezTo>
                    <a:pt x="11837" y="3231472"/>
                    <a:pt x="0" y="3224387"/>
                    <a:pt x="0" y="3213717"/>
                  </a:cubicBezTo>
                  <a:cubicBezTo>
                    <a:pt x="0" y="3205347"/>
                    <a:pt x="13449" y="3203138"/>
                    <a:pt x="17755" y="3195961"/>
                  </a:cubicBezTo>
                  <a:cubicBezTo>
                    <a:pt x="22570" y="3187937"/>
                    <a:pt x="22448" y="3177698"/>
                    <a:pt x="26633" y="3169328"/>
                  </a:cubicBezTo>
                  <a:cubicBezTo>
                    <a:pt x="34325" y="3153945"/>
                    <a:pt x="48380" y="3135951"/>
                    <a:pt x="62144" y="3124940"/>
                  </a:cubicBezTo>
                  <a:cubicBezTo>
                    <a:pt x="70476" y="3118275"/>
                    <a:pt x="79899" y="3113103"/>
                    <a:pt x="88777" y="3107185"/>
                  </a:cubicBezTo>
                  <a:cubicBezTo>
                    <a:pt x="91736" y="3098307"/>
                    <a:pt x="92839" y="3088576"/>
                    <a:pt x="97654" y="3080552"/>
                  </a:cubicBezTo>
                  <a:cubicBezTo>
                    <a:pt x="101960" y="3073375"/>
                    <a:pt x="112471" y="3070633"/>
                    <a:pt x="115410" y="3062796"/>
                  </a:cubicBezTo>
                  <a:cubicBezTo>
                    <a:pt x="121730" y="3045942"/>
                    <a:pt x="117967" y="3026384"/>
                    <a:pt x="124287" y="3009530"/>
                  </a:cubicBezTo>
                  <a:cubicBezTo>
                    <a:pt x="127226" y="3001693"/>
                    <a:pt x="135232" y="2996640"/>
                    <a:pt x="142043" y="2991775"/>
                  </a:cubicBezTo>
                  <a:cubicBezTo>
                    <a:pt x="177964" y="2966117"/>
                    <a:pt x="200321" y="2959987"/>
                    <a:pt x="239697" y="2938509"/>
                  </a:cubicBezTo>
                  <a:cubicBezTo>
                    <a:pt x="254845" y="2930246"/>
                    <a:pt x="269898" y="2921698"/>
                    <a:pt x="284085" y="2911876"/>
                  </a:cubicBezTo>
                  <a:cubicBezTo>
                    <a:pt x="308416" y="2895032"/>
                    <a:pt x="355107" y="2858610"/>
                    <a:pt x="355107" y="2858610"/>
                  </a:cubicBezTo>
                  <a:cubicBezTo>
                    <a:pt x="372711" y="2805797"/>
                    <a:pt x="390444" y="2809697"/>
                    <a:pt x="346229" y="2787589"/>
                  </a:cubicBezTo>
                  <a:cubicBezTo>
                    <a:pt x="337859" y="2783404"/>
                    <a:pt x="328474" y="2781670"/>
                    <a:pt x="319596" y="2778711"/>
                  </a:cubicBezTo>
                  <a:cubicBezTo>
                    <a:pt x="310718" y="2769833"/>
                    <a:pt x="299927" y="2762524"/>
                    <a:pt x="292963" y="2752078"/>
                  </a:cubicBezTo>
                  <a:cubicBezTo>
                    <a:pt x="273271" y="2722541"/>
                    <a:pt x="297758" y="2725002"/>
                    <a:pt x="266330" y="2698812"/>
                  </a:cubicBezTo>
                  <a:cubicBezTo>
                    <a:pt x="256163" y="2690340"/>
                    <a:pt x="242656" y="2686975"/>
                    <a:pt x="230819" y="2681057"/>
                  </a:cubicBezTo>
                  <a:cubicBezTo>
                    <a:pt x="197129" y="2630521"/>
                    <a:pt x="232610" y="2671934"/>
                    <a:pt x="186431" y="2645546"/>
                  </a:cubicBezTo>
                  <a:cubicBezTo>
                    <a:pt x="110382" y="2602089"/>
                    <a:pt x="187257" y="2637259"/>
                    <a:pt x="124287" y="2592280"/>
                  </a:cubicBezTo>
                  <a:cubicBezTo>
                    <a:pt x="49042" y="2538534"/>
                    <a:pt x="118531" y="2604279"/>
                    <a:pt x="71021" y="2556769"/>
                  </a:cubicBezTo>
                  <a:cubicBezTo>
                    <a:pt x="77873" y="2508809"/>
                    <a:pt x="73007" y="2496086"/>
                    <a:pt x="97654" y="2459115"/>
                  </a:cubicBezTo>
                  <a:cubicBezTo>
                    <a:pt x="102297" y="2452151"/>
                    <a:pt x="109491" y="2447278"/>
                    <a:pt x="115410" y="2441360"/>
                  </a:cubicBezTo>
                  <a:cubicBezTo>
                    <a:pt x="124787" y="2413227"/>
                    <a:pt x="122373" y="2412682"/>
                    <a:pt x="142043" y="2388094"/>
                  </a:cubicBezTo>
                  <a:cubicBezTo>
                    <a:pt x="147272" y="2381558"/>
                    <a:pt x="154569" y="2376874"/>
                    <a:pt x="159798" y="2370338"/>
                  </a:cubicBezTo>
                  <a:cubicBezTo>
                    <a:pt x="166463" y="2362006"/>
                    <a:pt x="170888" y="2352036"/>
                    <a:pt x="177553" y="2343705"/>
                  </a:cubicBezTo>
                  <a:cubicBezTo>
                    <a:pt x="192009" y="2325635"/>
                    <a:pt x="202169" y="2321377"/>
                    <a:pt x="221942" y="2308195"/>
                  </a:cubicBezTo>
                  <a:cubicBezTo>
                    <a:pt x="216023" y="2302276"/>
                    <a:pt x="211879" y="2293736"/>
                    <a:pt x="204186" y="2290439"/>
                  </a:cubicBezTo>
                  <a:cubicBezTo>
                    <a:pt x="190317" y="2284495"/>
                    <a:pt x="170467" y="2292231"/>
                    <a:pt x="159798" y="2281561"/>
                  </a:cubicBezTo>
                  <a:cubicBezTo>
                    <a:pt x="146564" y="2268327"/>
                    <a:pt x="142043" y="2228295"/>
                    <a:pt x="142043" y="2228295"/>
                  </a:cubicBezTo>
                  <a:cubicBezTo>
                    <a:pt x="163768" y="2163118"/>
                    <a:pt x="146564" y="2188263"/>
                    <a:pt x="186431" y="2148396"/>
                  </a:cubicBezTo>
                  <a:cubicBezTo>
                    <a:pt x="183472" y="2133600"/>
                    <a:pt x="186323" y="2116286"/>
                    <a:pt x="177553" y="2104008"/>
                  </a:cubicBezTo>
                  <a:cubicBezTo>
                    <a:pt x="168274" y="2091017"/>
                    <a:pt x="93827" y="2071863"/>
                    <a:pt x="88777" y="2068497"/>
                  </a:cubicBezTo>
                  <a:cubicBezTo>
                    <a:pt x="55180" y="2046099"/>
                    <a:pt x="69689" y="2058286"/>
                    <a:pt x="44388" y="2032987"/>
                  </a:cubicBezTo>
                  <a:cubicBezTo>
                    <a:pt x="45968" y="2025085"/>
                    <a:pt x="57442" y="1964060"/>
                    <a:pt x="62144" y="1953088"/>
                  </a:cubicBezTo>
                  <a:cubicBezTo>
                    <a:pt x="66347" y="1943281"/>
                    <a:pt x="74606" y="1935719"/>
                    <a:pt x="79899" y="1926455"/>
                  </a:cubicBezTo>
                  <a:cubicBezTo>
                    <a:pt x="86465" y="1914965"/>
                    <a:pt x="93007" y="1903335"/>
                    <a:pt x="97654" y="1890944"/>
                  </a:cubicBezTo>
                  <a:cubicBezTo>
                    <a:pt x="101938" y="1879520"/>
                    <a:pt x="103180" y="1867165"/>
                    <a:pt x="106532" y="1855433"/>
                  </a:cubicBezTo>
                  <a:cubicBezTo>
                    <a:pt x="109103" y="1846435"/>
                    <a:pt x="112451" y="1837678"/>
                    <a:pt x="115410" y="1828800"/>
                  </a:cubicBezTo>
                  <a:cubicBezTo>
                    <a:pt x="108818" y="1776067"/>
                    <a:pt x="118152" y="1764717"/>
                    <a:pt x="88777" y="1731146"/>
                  </a:cubicBezTo>
                  <a:cubicBezTo>
                    <a:pt x="74998" y="1715398"/>
                    <a:pt x="44388" y="1686758"/>
                    <a:pt x="44388" y="1686758"/>
                  </a:cubicBezTo>
                  <a:cubicBezTo>
                    <a:pt x="40203" y="1674201"/>
                    <a:pt x="26633" y="1635758"/>
                    <a:pt x="26633" y="1624614"/>
                  </a:cubicBezTo>
                  <a:cubicBezTo>
                    <a:pt x="26633" y="1611507"/>
                    <a:pt x="38523" y="1553431"/>
                    <a:pt x="44388" y="1535837"/>
                  </a:cubicBezTo>
                  <a:cubicBezTo>
                    <a:pt x="49427" y="1520719"/>
                    <a:pt x="57457" y="1506680"/>
                    <a:pt x="62144" y="1491449"/>
                  </a:cubicBezTo>
                  <a:cubicBezTo>
                    <a:pt x="69320" y="1468126"/>
                    <a:pt x="79899" y="1420428"/>
                    <a:pt x="79899" y="1420428"/>
                  </a:cubicBezTo>
                  <a:cubicBezTo>
                    <a:pt x="82858" y="1370121"/>
                    <a:pt x="77105" y="1318531"/>
                    <a:pt x="88777" y="1269507"/>
                  </a:cubicBezTo>
                  <a:cubicBezTo>
                    <a:pt x="92654" y="1253222"/>
                    <a:pt x="113393" y="1246706"/>
                    <a:pt x="124287" y="1233996"/>
                  </a:cubicBezTo>
                  <a:cubicBezTo>
                    <a:pt x="131231" y="1225895"/>
                    <a:pt x="135841" y="1216045"/>
                    <a:pt x="142043" y="1207363"/>
                  </a:cubicBezTo>
                  <a:cubicBezTo>
                    <a:pt x="170515" y="1167503"/>
                    <a:pt x="163045" y="1177484"/>
                    <a:pt x="195309" y="1145220"/>
                  </a:cubicBezTo>
                  <a:cubicBezTo>
                    <a:pt x="189390" y="1139301"/>
                    <a:pt x="181859" y="1134641"/>
                    <a:pt x="177553" y="1127464"/>
                  </a:cubicBezTo>
                  <a:cubicBezTo>
                    <a:pt x="164277" y="1105337"/>
                    <a:pt x="161819" y="1040924"/>
                    <a:pt x="159798" y="1029810"/>
                  </a:cubicBezTo>
                  <a:cubicBezTo>
                    <a:pt x="158124" y="1020603"/>
                    <a:pt x="153491" y="1012175"/>
                    <a:pt x="150920" y="1003177"/>
                  </a:cubicBezTo>
                  <a:cubicBezTo>
                    <a:pt x="144482" y="980643"/>
                    <a:pt x="142290" y="962326"/>
                    <a:pt x="133165" y="941033"/>
                  </a:cubicBezTo>
                  <a:cubicBezTo>
                    <a:pt x="127952" y="928869"/>
                    <a:pt x="121328" y="917360"/>
                    <a:pt x="115410" y="905523"/>
                  </a:cubicBezTo>
                  <a:cubicBezTo>
                    <a:pt x="118369" y="893686"/>
                    <a:pt x="121640" y="881923"/>
                    <a:pt x="124287" y="870012"/>
                  </a:cubicBezTo>
                  <a:cubicBezTo>
                    <a:pt x="127560" y="855282"/>
                    <a:pt x="129505" y="840262"/>
                    <a:pt x="133165" y="825624"/>
                  </a:cubicBezTo>
                  <a:cubicBezTo>
                    <a:pt x="135435" y="816546"/>
                    <a:pt x="139084" y="807869"/>
                    <a:pt x="142043" y="798991"/>
                  </a:cubicBezTo>
                  <a:cubicBezTo>
                    <a:pt x="136124" y="784195"/>
                    <a:pt x="131414" y="768856"/>
                    <a:pt x="124287" y="754602"/>
                  </a:cubicBezTo>
                  <a:cubicBezTo>
                    <a:pt x="111927" y="729881"/>
                    <a:pt x="99534" y="720971"/>
                    <a:pt x="79899" y="701336"/>
                  </a:cubicBezTo>
                  <a:cubicBezTo>
                    <a:pt x="76940" y="692458"/>
                    <a:pt x="71021" y="684061"/>
                    <a:pt x="71021" y="674703"/>
                  </a:cubicBezTo>
                  <a:cubicBezTo>
                    <a:pt x="71021" y="649008"/>
                    <a:pt x="90520" y="637449"/>
                    <a:pt x="106532" y="621437"/>
                  </a:cubicBezTo>
                  <a:lnTo>
                    <a:pt x="124287" y="568171"/>
                  </a:lnTo>
                  <a:lnTo>
                    <a:pt x="133165" y="541538"/>
                  </a:lnTo>
                  <a:cubicBezTo>
                    <a:pt x="131508" y="534910"/>
                    <a:pt x="120866" y="488488"/>
                    <a:pt x="115410" y="479395"/>
                  </a:cubicBezTo>
                  <a:cubicBezTo>
                    <a:pt x="111104" y="472218"/>
                    <a:pt x="103573" y="467558"/>
                    <a:pt x="97654" y="461639"/>
                  </a:cubicBezTo>
                  <a:cubicBezTo>
                    <a:pt x="103573" y="405414"/>
                    <a:pt x="100534" y="347507"/>
                    <a:pt x="115410" y="292963"/>
                  </a:cubicBezTo>
                  <a:cubicBezTo>
                    <a:pt x="119303" y="278688"/>
                    <a:pt x="139553" y="275802"/>
                    <a:pt x="150920" y="266330"/>
                  </a:cubicBezTo>
                  <a:cubicBezTo>
                    <a:pt x="165078" y="254532"/>
                    <a:pt x="178238" y="238329"/>
                    <a:pt x="186431" y="221942"/>
                  </a:cubicBezTo>
                  <a:cubicBezTo>
                    <a:pt x="190616" y="213572"/>
                    <a:pt x="192350" y="204187"/>
                    <a:pt x="195309" y="195309"/>
                  </a:cubicBezTo>
                  <a:cubicBezTo>
                    <a:pt x="192350" y="186431"/>
                    <a:pt x="193738" y="174522"/>
                    <a:pt x="186431" y="168676"/>
                  </a:cubicBezTo>
                  <a:cubicBezTo>
                    <a:pt x="176903" y="161054"/>
                    <a:pt x="157198" y="170261"/>
                    <a:pt x="150920" y="159798"/>
                  </a:cubicBezTo>
                  <a:cubicBezTo>
                    <a:pt x="144643" y="149336"/>
                    <a:pt x="151987" y="133661"/>
                    <a:pt x="159798" y="124288"/>
                  </a:cubicBezTo>
                  <a:cubicBezTo>
                    <a:pt x="168270" y="114121"/>
                    <a:pt x="183818" y="113098"/>
                    <a:pt x="195309" y="106532"/>
                  </a:cubicBezTo>
                  <a:cubicBezTo>
                    <a:pt x="204573" y="101238"/>
                    <a:pt x="213064" y="94695"/>
                    <a:pt x="221942" y="88777"/>
                  </a:cubicBezTo>
                  <a:cubicBezTo>
                    <a:pt x="200655" y="24919"/>
                    <a:pt x="233291" y="97857"/>
                    <a:pt x="177553" y="53266"/>
                  </a:cubicBezTo>
                  <a:cubicBezTo>
                    <a:pt x="166805" y="44667"/>
                    <a:pt x="168676" y="21034"/>
                    <a:pt x="168676" y="8878"/>
                  </a:cubicBezTo>
                  <a:lnTo>
                    <a:pt x="3003011" y="0"/>
                  </a:lnTo>
                  <a:close/>
                </a:path>
              </a:pathLst>
            </a:custGeom>
            <a:solidFill>
              <a:schemeClr val="tx1">
                <a:lumMod val="75000"/>
                <a:lumOff val="2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sp>
          <p:nvSpPr>
            <p:cNvPr id="6" name="Vrije vorm 5"/>
            <p:cNvSpPr/>
            <p:nvPr/>
          </p:nvSpPr>
          <p:spPr>
            <a:xfrm>
              <a:off x="9716055" y="19697"/>
              <a:ext cx="2533527" cy="6871317"/>
            </a:xfrm>
            <a:custGeom>
              <a:avLst/>
              <a:gdLst>
                <a:gd name="connsiteX0" fmla="*/ 1180730 w 1189608"/>
                <a:gd name="connsiteY0" fmla="*/ 0 h 6871317"/>
                <a:gd name="connsiteX1" fmla="*/ 1189608 w 1189608"/>
                <a:gd name="connsiteY1" fmla="*/ 6871317 h 6871317"/>
                <a:gd name="connsiteX2" fmla="*/ 124287 w 1189608"/>
                <a:gd name="connsiteY2" fmla="*/ 6871317 h 6871317"/>
                <a:gd name="connsiteX3" fmla="*/ 195309 w 1189608"/>
                <a:gd name="connsiteY3" fmla="*/ 6693763 h 6871317"/>
                <a:gd name="connsiteX4" fmla="*/ 106532 w 1189608"/>
                <a:gd name="connsiteY4" fmla="*/ 6649375 h 6871317"/>
                <a:gd name="connsiteX5" fmla="*/ 44388 w 1189608"/>
                <a:gd name="connsiteY5" fmla="*/ 6613864 h 6871317"/>
                <a:gd name="connsiteX6" fmla="*/ 8878 w 1189608"/>
                <a:gd name="connsiteY6" fmla="*/ 6604987 h 6871317"/>
                <a:gd name="connsiteX7" fmla="*/ 26633 w 1189608"/>
                <a:gd name="connsiteY7" fmla="*/ 6578354 h 6871317"/>
                <a:gd name="connsiteX8" fmla="*/ 62144 w 1189608"/>
                <a:gd name="connsiteY8" fmla="*/ 6569476 h 6871317"/>
                <a:gd name="connsiteX9" fmla="*/ 79899 w 1189608"/>
                <a:gd name="connsiteY9" fmla="*/ 6516210 h 6871317"/>
                <a:gd name="connsiteX10" fmla="*/ 79899 w 1189608"/>
                <a:gd name="connsiteY10" fmla="*/ 6400800 h 6871317"/>
                <a:gd name="connsiteX11" fmla="*/ 106532 w 1189608"/>
                <a:gd name="connsiteY11" fmla="*/ 6241002 h 6871317"/>
                <a:gd name="connsiteX12" fmla="*/ 124287 w 1189608"/>
                <a:gd name="connsiteY12" fmla="*/ 6152226 h 6871317"/>
                <a:gd name="connsiteX13" fmla="*/ 142043 w 1189608"/>
                <a:gd name="connsiteY13" fmla="*/ 6125593 h 6871317"/>
                <a:gd name="connsiteX14" fmla="*/ 124287 w 1189608"/>
                <a:gd name="connsiteY14" fmla="*/ 6107837 h 6871317"/>
                <a:gd name="connsiteX15" fmla="*/ 142043 w 1189608"/>
                <a:gd name="connsiteY15" fmla="*/ 6072327 h 6871317"/>
                <a:gd name="connsiteX16" fmla="*/ 150920 w 1189608"/>
                <a:gd name="connsiteY16" fmla="*/ 6036816 h 6871317"/>
                <a:gd name="connsiteX17" fmla="*/ 106532 w 1189608"/>
                <a:gd name="connsiteY17" fmla="*/ 5983550 h 6871317"/>
                <a:gd name="connsiteX18" fmla="*/ 88777 w 1189608"/>
                <a:gd name="connsiteY18" fmla="*/ 5956917 h 6871317"/>
                <a:gd name="connsiteX19" fmla="*/ 106532 w 1189608"/>
                <a:gd name="connsiteY19" fmla="*/ 5921406 h 6871317"/>
                <a:gd name="connsiteX20" fmla="*/ 142043 w 1189608"/>
                <a:gd name="connsiteY20" fmla="*/ 5912528 h 6871317"/>
                <a:gd name="connsiteX21" fmla="*/ 168676 w 1189608"/>
                <a:gd name="connsiteY21" fmla="*/ 5885895 h 6871317"/>
                <a:gd name="connsiteX22" fmla="*/ 177553 w 1189608"/>
                <a:gd name="connsiteY22" fmla="*/ 5859262 h 6871317"/>
                <a:gd name="connsiteX23" fmla="*/ 195309 w 1189608"/>
                <a:gd name="connsiteY23" fmla="*/ 5823752 h 6871317"/>
                <a:gd name="connsiteX24" fmla="*/ 177553 w 1189608"/>
                <a:gd name="connsiteY24" fmla="*/ 5788241 h 6871317"/>
                <a:gd name="connsiteX25" fmla="*/ 97654 w 1189608"/>
                <a:gd name="connsiteY25" fmla="*/ 5743853 h 6871317"/>
                <a:gd name="connsiteX26" fmla="*/ 62144 w 1189608"/>
                <a:gd name="connsiteY26" fmla="*/ 5699464 h 6871317"/>
                <a:gd name="connsiteX27" fmla="*/ 71021 w 1189608"/>
                <a:gd name="connsiteY27" fmla="*/ 5672831 h 6871317"/>
                <a:gd name="connsiteX28" fmla="*/ 88777 w 1189608"/>
                <a:gd name="connsiteY28" fmla="*/ 5610688 h 6871317"/>
                <a:gd name="connsiteX29" fmla="*/ 106532 w 1189608"/>
                <a:gd name="connsiteY29" fmla="*/ 5592932 h 6871317"/>
                <a:gd name="connsiteX30" fmla="*/ 124287 w 1189608"/>
                <a:gd name="connsiteY30" fmla="*/ 5566299 h 6871317"/>
                <a:gd name="connsiteX31" fmla="*/ 133165 w 1189608"/>
                <a:gd name="connsiteY31" fmla="*/ 5539666 h 6871317"/>
                <a:gd name="connsiteX32" fmla="*/ 142043 w 1189608"/>
                <a:gd name="connsiteY32" fmla="*/ 5495278 h 6871317"/>
                <a:gd name="connsiteX33" fmla="*/ 195309 w 1189608"/>
                <a:gd name="connsiteY33" fmla="*/ 5450890 h 6871317"/>
                <a:gd name="connsiteX34" fmla="*/ 213064 w 1189608"/>
                <a:gd name="connsiteY34" fmla="*/ 5424257 h 6871317"/>
                <a:gd name="connsiteX35" fmla="*/ 177553 w 1189608"/>
                <a:gd name="connsiteY35" fmla="*/ 5362113 h 6871317"/>
                <a:gd name="connsiteX36" fmla="*/ 150920 w 1189608"/>
                <a:gd name="connsiteY36" fmla="*/ 5317725 h 6871317"/>
                <a:gd name="connsiteX37" fmla="*/ 97654 w 1189608"/>
                <a:gd name="connsiteY37" fmla="*/ 5282214 h 6871317"/>
                <a:gd name="connsiteX38" fmla="*/ 115410 w 1189608"/>
                <a:gd name="connsiteY38" fmla="*/ 5255581 h 6871317"/>
                <a:gd name="connsiteX39" fmla="*/ 142043 w 1189608"/>
                <a:gd name="connsiteY39" fmla="*/ 5246703 h 6871317"/>
                <a:gd name="connsiteX40" fmla="*/ 230819 w 1189608"/>
                <a:gd name="connsiteY40" fmla="*/ 5211193 h 6871317"/>
                <a:gd name="connsiteX41" fmla="*/ 319596 w 1189608"/>
                <a:gd name="connsiteY41" fmla="*/ 5157927 h 6871317"/>
                <a:gd name="connsiteX42" fmla="*/ 390617 w 1189608"/>
                <a:gd name="connsiteY42" fmla="*/ 5113538 h 6871317"/>
                <a:gd name="connsiteX43" fmla="*/ 399495 w 1189608"/>
                <a:gd name="connsiteY43" fmla="*/ 5086905 h 6871317"/>
                <a:gd name="connsiteX44" fmla="*/ 346229 w 1189608"/>
                <a:gd name="connsiteY44" fmla="*/ 5051395 h 6871317"/>
                <a:gd name="connsiteX45" fmla="*/ 319596 w 1189608"/>
                <a:gd name="connsiteY45" fmla="*/ 5024761 h 6871317"/>
                <a:gd name="connsiteX46" fmla="*/ 292963 w 1189608"/>
                <a:gd name="connsiteY46" fmla="*/ 4989251 h 6871317"/>
                <a:gd name="connsiteX47" fmla="*/ 266330 w 1189608"/>
                <a:gd name="connsiteY47" fmla="*/ 4971495 h 6871317"/>
                <a:gd name="connsiteX48" fmla="*/ 239697 w 1189608"/>
                <a:gd name="connsiteY48" fmla="*/ 4935985 h 6871317"/>
                <a:gd name="connsiteX49" fmla="*/ 221942 w 1189608"/>
                <a:gd name="connsiteY49" fmla="*/ 4918229 h 6871317"/>
                <a:gd name="connsiteX50" fmla="*/ 213064 w 1189608"/>
                <a:gd name="connsiteY50" fmla="*/ 4891596 h 6871317"/>
                <a:gd name="connsiteX51" fmla="*/ 204186 w 1189608"/>
                <a:gd name="connsiteY51" fmla="*/ 4838330 h 6871317"/>
                <a:gd name="connsiteX52" fmla="*/ 177553 w 1189608"/>
                <a:gd name="connsiteY52" fmla="*/ 4820575 h 6871317"/>
                <a:gd name="connsiteX53" fmla="*/ 186431 w 1189608"/>
                <a:gd name="connsiteY53" fmla="*/ 4793942 h 6871317"/>
                <a:gd name="connsiteX54" fmla="*/ 204186 w 1189608"/>
                <a:gd name="connsiteY54" fmla="*/ 4767309 h 6871317"/>
                <a:gd name="connsiteX55" fmla="*/ 177553 w 1189608"/>
                <a:gd name="connsiteY55" fmla="*/ 4731798 h 6871317"/>
                <a:gd name="connsiteX56" fmla="*/ 168676 w 1189608"/>
                <a:gd name="connsiteY56" fmla="*/ 4705165 h 6871317"/>
                <a:gd name="connsiteX57" fmla="*/ 106532 w 1189608"/>
                <a:gd name="connsiteY57" fmla="*/ 4687410 h 6871317"/>
                <a:gd name="connsiteX58" fmla="*/ 79899 w 1189608"/>
                <a:gd name="connsiteY58" fmla="*/ 4669655 h 6871317"/>
                <a:gd name="connsiteX59" fmla="*/ 124287 w 1189608"/>
                <a:gd name="connsiteY59" fmla="*/ 4643022 h 6871317"/>
                <a:gd name="connsiteX60" fmla="*/ 150920 w 1189608"/>
                <a:gd name="connsiteY60" fmla="*/ 4625266 h 6871317"/>
                <a:gd name="connsiteX61" fmla="*/ 186431 w 1189608"/>
                <a:gd name="connsiteY61" fmla="*/ 4607511 h 6871317"/>
                <a:gd name="connsiteX62" fmla="*/ 177553 w 1189608"/>
                <a:gd name="connsiteY62" fmla="*/ 4572000 h 6871317"/>
                <a:gd name="connsiteX63" fmla="*/ 142043 w 1189608"/>
                <a:gd name="connsiteY63" fmla="*/ 4554245 h 6871317"/>
                <a:gd name="connsiteX64" fmla="*/ 124287 w 1189608"/>
                <a:gd name="connsiteY64" fmla="*/ 4536490 h 6871317"/>
                <a:gd name="connsiteX65" fmla="*/ 142043 w 1189608"/>
                <a:gd name="connsiteY65" fmla="*/ 4509857 h 6871317"/>
                <a:gd name="connsiteX66" fmla="*/ 186431 w 1189608"/>
                <a:gd name="connsiteY66" fmla="*/ 4465468 h 6871317"/>
                <a:gd name="connsiteX67" fmla="*/ 195309 w 1189608"/>
                <a:gd name="connsiteY67" fmla="*/ 4438835 h 6871317"/>
                <a:gd name="connsiteX68" fmla="*/ 213064 w 1189608"/>
                <a:gd name="connsiteY68" fmla="*/ 4403325 h 6871317"/>
                <a:gd name="connsiteX69" fmla="*/ 195309 w 1189608"/>
                <a:gd name="connsiteY69" fmla="*/ 4323426 h 6871317"/>
                <a:gd name="connsiteX70" fmla="*/ 177553 w 1189608"/>
                <a:gd name="connsiteY70" fmla="*/ 4305670 h 6871317"/>
                <a:gd name="connsiteX71" fmla="*/ 106532 w 1189608"/>
                <a:gd name="connsiteY71" fmla="*/ 4261282 h 6871317"/>
                <a:gd name="connsiteX72" fmla="*/ 62144 w 1189608"/>
                <a:gd name="connsiteY72" fmla="*/ 4208016 h 6871317"/>
                <a:gd name="connsiteX73" fmla="*/ 88777 w 1189608"/>
                <a:gd name="connsiteY73" fmla="*/ 4190261 h 6871317"/>
                <a:gd name="connsiteX74" fmla="*/ 115410 w 1189608"/>
                <a:gd name="connsiteY74" fmla="*/ 4163628 h 6871317"/>
                <a:gd name="connsiteX75" fmla="*/ 186431 w 1189608"/>
                <a:gd name="connsiteY75" fmla="*/ 4110361 h 6871317"/>
                <a:gd name="connsiteX76" fmla="*/ 204186 w 1189608"/>
                <a:gd name="connsiteY76" fmla="*/ 4083728 h 6871317"/>
                <a:gd name="connsiteX77" fmla="*/ 248575 w 1189608"/>
                <a:gd name="connsiteY77" fmla="*/ 4012707 h 6871317"/>
                <a:gd name="connsiteX78" fmla="*/ 266330 w 1189608"/>
                <a:gd name="connsiteY78" fmla="*/ 3977196 h 6871317"/>
                <a:gd name="connsiteX79" fmla="*/ 301841 w 1189608"/>
                <a:gd name="connsiteY79" fmla="*/ 3941686 h 6871317"/>
                <a:gd name="connsiteX80" fmla="*/ 310718 w 1189608"/>
                <a:gd name="connsiteY80" fmla="*/ 3906175 h 6871317"/>
                <a:gd name="connsiteX81" fmla="*/ 319596 w 1189608"/>
                <a:gd name="connsiteY81" fmla="*/ 3879542 h 6871317"/>
                <a:gd name="connsiteX82" fmla="*/ 310718 w 1189608"/>
                <a:gd name="connsiteY82" fmla="*/ 3817398 h 6871317"/>
                <a:gd name="connsiteX83" fmla="*/ 292963 w 1189608"/>
                <a:gd name="connsiteY83" fmla="*/ 3755255 h 6871317"/>
                <a:gd name="connsiteX84" fmla="*/ 239697 w 1189608"/>
                <a:gd name="connsiteY84" fmla="*/ 3737499 h 6871317"/>
                <a:gd name="connsiteX85" fmla="*/ 213064 w 1189608"/>
                <a:gd name="connsiteY85" fmla="*/ 3710866 h 6871317"/>
                <a:gd name="connsiteX86" fmla="*/ 177553 w 1189608"/>
                <a:gd name="connsiteY86" fmla="*/ 3684233 h 6871317"/>
                <a:gd name="connsiteX87" fmla="*/ 142043 w 1189608"/>
                <a:gd name="connsiteY87" fmla="*/ 3630967 h 6871317"/>
                <a:gd name="connsiteX88" fmla="*/ 133165 w 1189608"/>
                <a:gd name="connsiteY88" fmla="*/ 3533313 h 6871317"/>
                <a:gd name="connsiteX89" fmla="*/ 106532 w 1189608"/>
                <a:gd name="connsiteY89" fmla="*/ 3524435 h 6871317"/>
                <a:gd name="connsiteX90" fmla="*/ 62144 w 1189608"/>
                <a:gd name="connsiteY90" fmla="*/ 3444536 h 6871317"/>
                <a:gd name="connsiteX91" fmla="*/ 88777 w 1189608"/>
                <a:gd name="connsiteY91" fmla="*/ 3400148 h 6871317"/>
                <a:gd name="connsiteX92" fmla="*/ 97654 w 1189608"/>
                <a:gd name="connsiteY92" fmla="*/ 3364637 h 6871317"/>
                <a:gd name="connsiteX93" fmla="*/ 88777 w 1189608"/>
                <a:gd name="connsiteY93" fmla="*/ 3311371 h 6871317"/>
                <a:gd name="connsiteX94" fmla="*/ 62144 w 1189608"/>
                <a:gd name="connsiteY94" fmla="*/ 3275861 h 6871317"/>
                <a:gd name="connsiteX95" fmla="*/ 17755 w 1189608"/>
                <a:gd name="connsiteY95" fmla="*/ 3240350 h 6871317"/>
                <a:gd name="connsiteX96" fmla="*/ 0 w 1189608"/>
                <a:gd name="connsiteY96" fmla="*/ 3213717 h 6871317"/>
                <a:gd name="connsiteX97" fmla="*/ 17755 w 1189608"/>
                <a:gd name="connsiteY97" fmla="*/ 3195961 h 6871317"/>
                <a:gd name="connsiteX98" fmla="*/ 26633 w 1189608"/>
                <a:gd name="connsiteY98" fmla="*/ 3169328 h 6871317"/>
                <a:gd name="connsiteX99" fmla="*/ 62144 w 1189608"/>
                <a:gd name="connsiteY99" fmla="*/ 3124940 h 6871317"/>
                <a:gd name="connsiteX100" fmla="*/ 88777 w 1189608"/>
                <a:gd name="connsiteY100" fmla="*/ 3107185 h 6871317"/>
                <a:gd name="connsiteX101" fmla="*/ 97654 w 1189608"/>
                <a:gd name="connsiteY101" fmla="*/ 3080552 h 6871317"/>
                <a:gd name="connsiteX102" fmla="*/ 115410 w 1189608"/>
                <a:gd name="connsiteY102" fmla="*/ 3062796 h 6871317"/>
                <a:gd name="connsiteX103" fmla="*/ 124287 w 1189608"/>
                <a:gd name="connsiteY103" fmla="*/ 3009530 h 6871317"/>
                <a:gd name="connsiteX104" fmla="*/ 142043 w 1189608"/>
                <a:gd name="connsiteY104" fmla="*/ 2991775 h 6871317"/>
                <a:gd name="connsiteX105" fmla="*/ 239697 w 1189608"/>
                <a:gd name="connsiteY105" fmla="*/ 2938509 h 6871317"/>
                <a:gd name="connsiteX106" fmla="*/ 284085 w 1189608"/>
                <a:gd name="connsiteY106" fmla="*/ 2911876 h 6871317"/>
                <a:gd name="connsiteX107" fmla="*/ 355107 w 1189608"/>
                <a:gd name="connsiteY107" fmla="*/ 2858610 h 6871317"/>
                <a:gd name="connsiteX108" fmla="*/ 346229 w 1189608"/>
                <a:gd name="connsiteY108" fmla="*/ 2787589 h 6871317"/>
                <a:gd name="connsiteX109" fmla="*/ 319596 w 1189608"/>
                <a:gd name="connsiteY109" fmla="*/ 2778711 h 6871317"/>
                <a:gd name="connsiteX110" fmla="*/ 292963 w 1189608"/>
                <a:gd name="connsiteY110" fmla="*/ 2752078 h 6871317"/>
                <a:gd name="connsiteX111" fmla="*/ 266330 w 1189608"/>
                <a:gd name="connsiteY111" fmla="*/ 2698812 h 6871317"/>
                <a:gd name="connsiteX112" fmla="*/ 230819 w 1189608"/>
                <a:gd name="connsiteY112" fmla="*/ 2681057 h 6871317"/>
                <a:gd name="connsiteX113" fmla="*/ 186431 w 1189608"/>
                <a:gd name="connsiteY113" fmla="*/ 2645546 h 6871317"/>
                <a:gd name="connsiteX114" fmla="*/ 124287 w 1189608"/>
                <a:gd name="connsiteY114" fmla="*/ 2592280 h 6871317"/>
                <a:gd name="connsiteX115" fmla="*/ 71021 w 1189608"/>
                <a:gd name="connsiteY115" fmla="*/ 2556769 h 6871317"/>
                <a:gd name="connsiteX116" fmla="*/ 97654 w 1189608"/>
                <a:gd name="connsiteY116" fmla="*/ 2459115 h 6871317"/>
                <a:gd name="connsiteX117" fmla="*/ 115410 w 1189608"/>
                <a:gd name="connsiteY117" fmla="*/ 2441360 h 6871317"/>
                <a:gd name="connsiteX118" fmla="*/ 142043 w 1189608"/>
                <a:gd name="connsiteY118" fmla="*/ 2388094 h 6871317"/>
                <a:gd name="connsiteX119" fmla="*/ 159798 w 1189608"/>
                <a:gd name="connsiteY119" fmla="*/ 2370338 h 6871317"/>
                <a:gd name="connsiteX120" fmla="*/ 177553 w 1189608"/>
                <a:gd name="connsiteY120" fmla="*/ 2343705 h 6871317"/>
                <a:gd name="connsiteX121" fmla="*/ 221942 w 1189608"/>
                <a:gd name="connsiteY121" fmla="*/ 2308195 h 6871317"/>
                <a:gd name="connsiteX122" fmla="*/ 204186 w 1189608"/>
                <a:gd name="connsiteY122" fmla="*/ 2290439 h 6871317"/>
                <a:gd name="connsiteX123" fmla="*/ 159798 w 1189608"/>
                <a:gd name="connsiteY123" fmla="*/ 2281561 h 6871317"/>
                <a:gd name="connsiteX124" fmla="*/ 142043 w 1189608"/>
                <a:gd name="connsiteY124" fmla="*/ 2228295 h 6871317"/>
                <a:gd name="connsiteX125" fmla="*/ 186431 w 1189608"/>
                <a:gd name="connsiteY125" fmla="*/ 2148396 h 6871317"/>
                <a:gd name="connsiteX126" fmla="*/ 177553 w 1189608"/>
                <a:gd name="connsiteY126" fmla="*/ 2104008 h 6871317"/>
                <a:gd name="connsiteX127" fmla="*/ 88777 w 1189608"/>
                <a:gd name="connsiteY127" fmla="*/ 2068497 h 6871317"/>
                <a:gd name="connsiteX128" fmla="*/ 44388 w 1189608"/>
                <a:gd name="connsiteY128" fmla="*/ 2032987 h 6871317"/>
                <a:gd name="connsiteX129" fmla="*/ 62144 w 1189608"/>
                <a:gd name="connsiteY129" fmla="*/ 1953088 h 6871317"/>
                <a:gd name="connsiteX130" fmla="*/ 79899 w 1189608"/>
                <a:gd name="connsiteY130" fmla="*/ 1926455 h 6871317"/>
                <a:gd name="connsiteX131" fmla="*/ 97654 w 1189608"/>
                <a:gd name="connsiteY131" fmla="*/ 1890944 h 6871317"/>
                <a:gd name="connsiteX132" fmla="*/ 106532 w 1189608"/>
                <a:gd name="connsiteY132" fmla="*/ 1855433 h 6871317"/>
                <a:gd name="connsiteX133" fmla="*/ 115410 w 1189608"/>
                <a:gd name="connsiteY133" fmla="*/ 1828800 h 6871317"/>
                <a:gd name="connsiteX134" fmla="*/ 88777 w 1189608"/>
                <a:gd name="connsiteY134" fmla="*/ 1731146 h 6871317"/>
                <a:gd name="connsiteX135" fmla="*/ 44388 w 1189608"/>
                <a:gd name="connsiteY135" fmla="*/ 1686758 h 6871317"/>
                <a:gd name="connsiteX136" fmla="*/ 26633 w 1189608"/>
                <a:gd name="connsiteY136" fmla="*/ 1624614 h 6871317"/>
                <a:gd name="connsiteX137" fmla="*/ 44388 w 1189608"/>
                <a:gd name="connsiteY137" fmla="*/ 1535837 h 6871317"/>
                <a:gd name="connsiteX138" fmla="*/ 62144 w 1189608"/>
                <a:gd name="connsiteY138" fmla="*/ 1491449 h 6871317"/>
                <a:gd name="connsiteX139" fmla="*/ 79899 w 1189608"/>
                <a:gd name="connsiteY139" fmla="*/ 1420428 h 6871317"/>
                <a:gd name="connsiteX140" fmla="*/ 88777 w 1189608"/>
                <a:gd name="connsiteY140" fmla="*/ 1269507 h 6871317"/>
                <a:gd name="connsiteX141" fmla="*/ 124287 w 1189608"/>
                <a:gd name="connsiteY141" fmla="*/ 1233996 h 6871317"/>
                <a:gd name="connsiteX142" fmla="*/ 142043 w 1189608"/>
                <a:gd name="connsiteY142" fmla="*/ 1207363 h 6871317"/>
                <a:gd name="connsiteX143" fmla="*/ 195309 w 1189608"/>
                <a:gd name="connsiteY143" fmla="*/ 1145220 h 6871317"/>
                <a:gd name="connsiteX144" fmla="*/ 177553 w 1189608"/>
                <a:gd name="connsiteY144" fmla="*/ 1127464 h 6871317"/>
                <a:gd name="connsiteX145" fmla="*/ 159798 w 1189608"/>
                <a:gd name="connsiteY145" fmla="*/ 1029810 h 6871317"/>
                <a:gd name="connsiteX146" fmla="*/ 150920 w 1189608"/>
                <a:gd name="connsiteY146" fmla="*/ 1003177 h 6871317"/>
                <a:gd name="connsiteX147" fmla="*/ 133165 w 1189608"/>
                <a:gd name="connsiteY147" fmla="*/ 941033 h 6871317"/>
                <a:gd name="connsiteX148" fmla="*/ 115410 w 1189608"/>
                <a:gd name="connsiteY148" fmla="*/ 905523 h 6871317"/>
                <a:gd name="connsiteX149" fmla="*/ 124287 w 1189608"/>
                <a:gd name="connsiteY149" fmla="*/ 870012 h 6871317"/>
                <a:gd name="connsiteX150" fmla="*/ 133165 w 1189608"/>
                <a:gd name="connsiteY150" fmla="*/ 825624 h 6871317"/>
                <a:gd name="connsiteX151" fmla="*/ 142043 w 1189608"/>
                <a:gd name="connsiteY151" fmla="*/ 798991 h 6871317"/>
                <a:gd name="connsiteX152" fmla="*/ 124287 w 1189608"/>
                <a:gd name="connsiteY152" fmla="*/ 754602 h 6871317"/>
                <a:gd name="connsiteX153" fmla="*/ 79899 w 1189608"/>
                <a:gd name="connsiteY153" fmla="*/ 701336 h 6871317"/>
                <a:gd name="connsiteX154" fmla="*/ 71021 w 1189608"/>
                <a:gd name="connsiteY154" fmla="*/ 674703 h 6871317"/>
                <a:gd name="connsiteX155" fmla="*/ 106532 w 1189608"/>
                <a:gd name="connsiteY155" fmla="*/ 621437 h 6871317"/>
                <a:gd name="connsiteX156" fmla="*/ 124287 w 1189608"/>
                <a:gd name="connsiteY156" fmla="*/ 568171 h 6871317"/>
                <a:gd name="connsiteX157" fmla="*/ 133165 w 1189608"/>
                <a:gd name="connsiteY157" fmla="*/ 541538 h 6871317"/>
                <a:gd name="connsiteX158" fmla="*/ 115410 w 1189608"/>
                <a:gd name="connsiteY158" fmla="*/ 479395 h 6871317"/>
                <a:gd name="connsiteX159" fmla="*/ 97654 w 1189608"/>
                <a:gd name="connsiteY159" fmla="*/ 461639 h 6871317"/>
                <a:gd name="connsiteX160" fmla="*/ 115410 w 1189608"/>
                <a:gd name="connsiteY160" fmla="*/ 292963 h 6871317"/>
                <a:gd name="connsiteX161" fmla="*/ 150920 w 1189608"/>
                <a:gd name="connsiteY161" fmla="*/ 266330 h 6871317"/>
                <a:gd name="connsiteX162" fmla="*/ 186431 w 1189608"/>
                <a:gd name="connsiteY162" fmla="*/ 221942 h 6871317"/>
                <a:gd name="connsiteX163" fmla="*/ 195309 w 1189608"/>
                <a:gd name="connsiteY163" fmla="*/ 195309 h 6871317"/>
                <a:gd name="connsiteX164" fmla="*/ 186431 w 1189608"/>
                <a:gd name="connsiteY164" fmla="*/ 168676 h 6871317"/>
                <a:gd name="connsiteX165" fmla="*/ 150920 w 1189608"/>
                <a:gd name="connsiteY165" fmla="*/ 159798 h 6871317"/>
                <a:gd name="connsiteX166" fmla="*/ 159798 w 1189608"/>
                <a:gd name="connsiteY166" fmla="*/ 124288 h 6871317"/>
                <a:gd name="connsiteX167" fmla="*/ 195309 w 1189608"/>
                <a:gd name="connsiteY167" fmla="*/ 106532 h 6871317"/>
                <a:gd name="connsiteX168" fmla="*/ 221942 w 1189608"/>
                <a:gd name="connsiteY168" fmla="*/ 88777 h 6871317"/>
                <a:gd name="connsiteX169" fmla="*/ 177553 w 1189608"/>
                <a:gd name="connsiteY169" fmla="*/ 53266 h 6871317"/>
                <a:gd name="connsiteX170" fmla="*/ 168676 w 1189608"/>
                <a:gd name="connsiteY170" fmla="*/ 8878 h 6871317"/>
                <a:gd name="connsiteX171" fmla="*/ 1180730 w 1189608"/>
                <a:gd name="connsiteY171" fmla="*/ 0 h 6871317"/>
                <a:gd name="connsiteX0" fmla="*/ 1173200 w 1189608"/>
                <a:gd name="connsiteY0" fmla="*/ 0 h 6864967"/>
                <a:gd name="connsiteX1" fmla="*/ 1189608 w 1189608"/>
                <a:gd name="connsiteY1" fmla="*/ 6864967 h 6864967"/>
                <a:gd name="connsiteX2" fmla="*/ 124287 w 1189608"/>
                <a:gd name="connsiteY2" fmla="*/ 6864967 h 6864967"/>
                <a:gd name="connsiteX3" fmla="*/ 195309 w 1189608"/>
                <a:gd name="connsiteY3" fmla="*/ 6687413 h 6864967"/>
                <a:gd name="connsiteX4" fmla="*/ 106532 w 1189608"/>
                <a:gd name="connsiteY4" fmla="*/ 6643025 h 6864967"/>
                <a:gd name="connsiteX5" fmla="*/ 44388 w 1189608"/>
                <a:gd name="connsiteY5" fmla="*/ 6607514 h 6864967"/>
                <a:gd name="connsiteX6" fmla="*/ 8878 w 1189608"/>
                <a:gd name="connsiteY6" fmla="*/ 6598637 h 6864967"/>
                <a:gd name="connsiteX7" fmla="*/ 26633 w 1189608"/>
                <a:gd name="connsiteY7" fmla="*/ 6572004 h 6864967"/>
                <a:gd name="connsiteX8" fmla="*/ 62144 w 1189608"/>
                <a:gd name="connsiteY8" fmla="*/ 6563126 h 6864967"/>
                <a:gd name="connsiteX9" fmla="*/ 79899 w 1189608"/>
                <a:gd name="connsiteY9" fmla="*/ 6509860 h 6864967"/>
                <a:gd name="connsiteX10" fmla="*/ 79899 w 1189608"/>
                <a:gd name="connsiteY10" fmla="*/ 6394450 h 6864967"/>
                <a:gd name="connsiteX11" fmla="*/ 106532 w 1189608"/>
                <a:gd name="connsiteY11" fmla="*/ 6234652 h 6864967"/>
                <a:gd name="connsiteX12" fmla="*/ 124287 w 1189608"/>
                <a:gd name="connsiteY12" fmla="*/ 6145876 h 6864967"/>
                <a:gd name="connsiteX13" fmla="*/ 142043 w 1189608"/>
                <a:gd name="connsiteY13" fmla="*/ 6119243 h 6864967"/>
                <a:gd name="connsiteX14" fmla="*/ 124287 w 1189608"/>
                <a:gd name="connsiteY14" fmla="*/ 6101487 h 6864967"/>
                <a:gd name="connsiteX15" fmla="*/ 142043 w 1189608"/>
                <a:gd name="connsiteY15" fmla="*/ 6065977 h 6864967"/>
                <a:gd name="connsiteX16" fmla="*/ 150920 w 1189608"/>
                <a:gd name="connsiteY16" fmla="*/ 6030466 h 6864967"/>
                <a:gd name="connsiteX17" fmla="*/ 106532 w 1189608"/>
                <a:gd name="connsiteY17" fmla="*/ 5977200 h 6864967"/>
                <a:gd name="connsiteX18" fmla="*/ 88777 w 1189608"/>
                <a:gd name="connsiteY18" fmla="*/ 5950567 h 6864967"/>
                <a:gd name="connsiteX19" fmla="*/ 106532 w 1189608"/>
                <a:gd name="connsiteY19" fmla="*/ 5915056 h 6864967"/>
                <a:gd name="connsiteX20" fmla="*/ 142043 w 1189608"/>
                <a:gd name="connsiteY20" fmla="*/ 5906178 h 6864967"/>
                <a:gd name="connsiteX21" fmla="*/ 168676 w 1189608"/>
                <a:gd name="connsiteY21" fmla="*/ 5879545 h 6864967"/>
                <a:gd name="connsiteX22" fmla="*/ 177553 w 1189608"/>
                <a:gd name="connsiteY22" fmla="*/ 5852912 h 6864967"/>
                <a:gd name="connsiteX23" fmla="*/ 195309 w 1189608"/>
                <a:gd name="connsiteY23" fmla="*/ 5817402 h 6864967"/>
                <a:gd name="connsiteX24" fmla="*/ 177553 w 1189608"/>
                <a:gd name="connsiteY24" fmla="*/ 5781891 h 6864967"/>
                <a:gd name="connsiteX25" fmla="*/ 97654 w 1189608"/>
                <a:gd name="connsiteY25" fmla="*/ 5737503 h 6864967"/>
                <a:gd name="connsiteX26" fmla="*/ 62144 w 1189608"/>
                <a:gd name="connsiteY26" fmla="*/ 5693114 h 6864967"/>
                <a:gd name="connsiteX27" fmla="*/ 71021 w 1189608"/>
                <a:gd name="connsiteY27" fmla="*/ 5666481 h 6864967"/>
                <a:gd name="connsiteX28" fmla="*/ 88777 w 1189608"/>
                <a:gd name="connsiteY28" fmla="*/ 5604338 h 6864967"/>
                <a:gd name="connsiteX29" fmla="*/ 106532 w 1189608"/>
                <a:gd name="connsiteY29" fmla="*/ 5586582 h 6864967"/>
                <a:gd name="connsiteX30" fmla="*/ 124287 w 1189608"/>
                <a:gd name="connsiteY30" fmla="*/ 5559949 h 6864967"/>
                <a:gd name="connsiteX31" fmla="*/ 133165 w 1189608"/>
                <a:gd name="connsiteY31" fmla="*/ 5533316 h 6864967"/>
                <a:gd name="connsiteX32" fmla="*/ 142043 w 1189608"/>
                <a:gd name="connsiteY32" fmla="*/ 5488928 h 6864967"/>
                <a:gd name="connsiteX33" fmla="*/ 195309 w 1189608"/>
                <a:gd name="connsiteY33" fmla="*/ 5444540 h 6864967"/>
                <a:gd name="connsiteX34" fmla="*/ 213064 w 1189608"/>
                <a:gd name="connsiteY34" fmla="*/ 5417907 h 6864967"/>
                <a:gd name="connsiteX35" fmla="*/ 177553 w 1189608"/>
                <a:gd name="connsiteY35" fmla="*/ 5355763 h 6864967"/>
                <a:gd name="connsiteX36" fmla="*/ 150920 w 1189608"/>
                <a:gd name="connsiteY36" fmla="*/ 5311375 h 6864967"/>
                <a:gd name="connsiteX37" fmla="*/ 97654 w 1189608"/>
                <a:gd name="connsiteY37" fmla="*/ 5275864 h 6864967"/>
                <a:gd name="connsiteX38" fmla="*/ 115410 w 1189608"/>
                <a:gd name="connsiteY38" fmla="*/ 5249231 h 6864967"/>
                <a:gd name="connsiteX39" fmla="*/ 142043 w 1189608"/>
                <a:gd name="connsiteY39" fmla="*/ 5240353 h 6864967"/>
                <a:gd name="connsiteX40" fmla="*/ 230819 w 1189608"/>
                <a:gd name="connsiteY40" fmla="*/ 5204843 h 6864967"/>
                <a:gd name="connsiteX41" fmla="*/ 319596 w 1189608"/>
                <a:gd name="connsiteY41" fmla="*/ 5151577 h 6864967"/>
                <a:gd name="connsiteX42" fmla="*/ 390617 w 1189608"/>
                <a:gd name="connsiteY42" fmla="*/ 5107188 h 6864967"/>
                <a:gd name="connsiteX43" fmla="*/ 399495 w 1189608"/>
                <a:gd name="connsiteY43" fmla="*/ 5080555 h 6864967"/>
                <a:gd name="connsiteX44" fmla="*/ 346229 w 1189608"/>
                <a:gd name="connsiteY44" fmla="*/ 5045045 h 6864967"/>
                <a:gd name="connsiteX45" fmla="*/ 319596 w 1189608"/>
                <a:gd name="connsiteY45" fmla="*/ 5018411 h 6864967"/>
                <a:gd name="connsiteX46" fmla="*/ 292963 w 1189608"/>
                <a:gd name="connsiteY46" fmla="*/ 4982901 h 6864967"/>
                <a:gd name="connsiteX47" fmla="*/ 266330 w 1189608"/>
                <a:gd name="connsiteY47" fmla="*/ 4965145 h 6864967"/>
                <a:gd name="connsiteX48" fmla="*/ 239697 w 1189608"/>
                <a:gd name="connsiteY48" fmla="*/ 4929635 h 6864967"/>
                <a:gd name="connsiteX49" fmla="*/ 221942 w 1189608"/>
                <a:gd name="connsiteY49" fmla="*/ 4911879 h 6864967"/>
                <a:gd name="connsiteX50" fmla="*/ 213064 w 1189608"/>
                <a:gd name="connsiteY50" fmla="*/ 4885246 h 6864967"/>
                <a:gd name="connsiteX51" fmla="*/ 204186 w 1189608"/>
                <a:gd name="connsiteY51" fmla="*/ 4831980 h 6864967"/>
                <a:gd name="connsiteX52" fmla="*/ 177553 w 1189608"/>
                <a:gd name="connsiteY52" fmla="*/ 4814225 h 6864967"/>
                <a:gd name="connsiteX53" fmla="*/ 186431 w 1189608"/>
                <a:gd name="connsiteY53" fmla="*/ 4787592 h 6864967"/>
                <a:gd name="connsiteX54" fmla="*/ 204186 w 1189608"/>
                <a:gd name="connsiteY54" fmla="*/ 4760959 h 6864967"/>
                <a:gd name="connsiteX55" fmla="*/ 177553 w 1189608"/>
                <a:gd name="connsiteY55" fmla="*/ 4725448 h 6864967"/>
                <a:gd name="connsiteX56" fmla="*/ 168676 w 1189608"/>
                <a:gd name="connsiteY56" fmla="*/ 4698815 h 6864967"/>
                <a:gd name="connsiteX57" fmla="*/ 106532 w 1189608"/>
                <a:gd name="connsiteY57" fmla="*/ 4681060 h 6864967"/>
                <a:gd name="connsiteX58" fmla="*/ 79899 w 1189608"/>
                <a:gd name="connsiteY58" fmla="*/ 4663305 h 6864967"/>
                <a:gd name="connsiteX59" fmla="*/ 124287 w 1189608"/>
                <a:gd name="connsiteY59" fmla="*/ 4636672 h 6864967"/>
                <a:gd name="connsiteX60" fmla="*/ 150920 w 1189608"/>
                <a:gd name="connsiteY60" fmla="*/ 4618916 h 6864967"/>
                <a:gd name="connsiteX61" fmla="*/ 186431 w 1189608"/>
                <a:gd name="connsiteY61" fmla="*/ 4601161 h 6864967"/>
                <a:gd name="connsiteX62" fmla="*/ 177553 w 1189608"/>
                <a:gd name="connsiteY62" fmla="*/ 4565650 h 6864967"/>
                <a:gd name="connsiteX63" fmla="*/ 142043 w 1189608"/>
                <a:gd name="connsiteY63" fmla="*/ 4547895 h 6864967"/>
                <a:gd name="connsiteX64" fmla="*/ 124287 w 1189608"/>
                <a:gd name="connsiteY64" fmla="*/ 4530140 h 6864967"/>
                <a:gd name="connsiteX65" fmla="*/ 142043 w 1189608"/>
                <a:gd name="connsiteY65" fmla="*/ 4503507 h 6864967"/>
                <a:gd name="connsiteX66" fmla="*/ 186431 w 1189608"/>
                <a:gd name="connsiteY66" fmla="*/ 4459118 h 6864967"/>
                <a:gd name="connsiteX67" fmla="*/ 195309 w 1189608"/>
                <a:gd name="connsiteY67" fmla="*/ 4432485 h 6864967"/>
                <a:gd name="connsiteX68" fmla="*/ 213064 w 1189608"/>
                <a:gd name="connsiteY68" fmla="*/ 4396975 h 6864967"/>
                <a:gd name="connsiteX69" fmla="*/ 195309 w 1189608"/>
                <a:gd name="connsiteY69" fmla="*/ 4317076 h 6864967"/>
                <a:gd name="connsiteX70" fmla="*/ 177553 w 1189608"/>
                <a:gd name="connsiteY70" fmla="*/ 4299320 h 6864967"/>
                <a:gd name="connsiteX71" fmla="*/ 106532 w 1189608"/>
                <a:gd name="connsiteY71" fmla="*/ 4254932 h 6864967"/>
                <a:gd name="connsiteX72" fmla="*/ 62144 w 1189608"/>
                <a:gd name="connsiteY72" fmla="*/ 4201666 h 6864967"/>
                <a:gd name="connsiteX73" fmla="*/ 88777 w 1189608"/>
                <a:gd name="connsiteY73" fmla="*/ 4183911 h 6864967"/>
                <a:gd name="connsiteX74" fmla="*/ 115410 w 1189608"/>
                <a:gd name="connsiteY74" fmla="*/ 4157278 h 6864967"/>
                <a:gd name="connsiteX75" fmla="*/ 186431 w 1189608"/>
                <a:gd name="connsiteY75" fmla="*/ 4104011 h 6864967"/>
                <a:gd name="connsiteX76" fmla="*/ 204186 w 1189608"/>
                <a:gd name="connsiteY76" fmla="*/ 4077378 h 6864967"/>
                <a:gd name="connsiteX77" fmla="*/ 248575 w 1189608"/>
                <a:gd name="connsiteY77" fmla="*/ 4006357 h 6864967"/>
                <a:gd name="connsiteX78" fmla="*/ 266330 w 1189608"/>
                <a:gd name="connsiteY78" fmla="*/ 3970846 h 6864967"/>
                <a:gd name="connsiteX79" fmla="*/ 301841 w 1189608"/>
                <a:gd name="connsiteY79" fmla="*/ 3935336 h 6864967"/>
                <a:gd name="connsiteX80" fmla="*/ 310718 w 1189608"/>
                <a:gd name="connsiteY80" fmla="*/ 3899825 h 6864967"/>
                <a:gd name="connsiteX81" fmla="*/ 319596 w 1189608"/>
                <a:gd name="connsiteY81" fmla="*/ 3873192 h 6864967"/>
                <a:gd name="connsiteX82" fmla="*/ 310718 w 1189608"/>
                <a:gd name="connsiteY82" fmla="*/ 3811048 h 6864967"/>
                <a:gd name="connsiteX83" fmla="*/ 292963 w 1189608"/>
                <a:gd name="connsiteY83" fmla="*/ 3748905 h 6864967"/>
                <a:gd name="connsiteX84" fmla="*/ 239697 w 1189608"/>
                <a:gd name="connsiteY84" fmla="*/ 3731149 h 6864967"/>
                <a:gd name="connsiteX85" fmla="*/ 213064 w 1189608"/>
                <a:gd name="connsiteY85" fmla="*/ 3704516 h 6864967"/>
                <a:gd name="connsiteX86" fmla="*/ 177553 w 1189608"/>
                <a:gd name="connsiteY86" fmla="*/ 3677883 h 6864967"/>
                <a:gd name="connsiteX87" fmla="*/ 142043 w 1189608"/>
                <a:gd name="connsiteY87" fmla="*/ 3624617 h 6864967"/>
                <a:gd name="connsiteX88" fmla="*/ 133165 w 1189608"/>
                <a:gd name="connsiteY88" fmla="*/ 3526963 h 6864967"/>
                <a:gd name="connsiteX89" fmla="*/ 106532 w 1189608"/>
                <a:gd name="connsiteY89" fmla="*/ 3518085 h 6864967"/>
                <a:gd name="connsiteX90" fmla="*/ 62144 w 1189608"/>
                <a:gd name="connsiteY90" fmla="*/ 3438186 h 6864967"/>
                <a:gd name="connsiteX91" fmla="*/ 88777 w 1189608"/>
                <a:gd name="connsiteY91" fmla="*/ 3393798 h 6864967"/>
                <a:gd name="connsiteX92" fmla="*/ 97654 w 1189608"/>
                <a:gd name="connsiteY92" fmla="*/ 3358287 h 6864967"/>
                <a:gd name="connsiteX93" fmla="*/ 88777 w 1189608"/>
                <a:gd name="connsiteY93" fmla="*/ 3305021 h 6864967"/>
                <a:gd name="connsiteX94" fmla="*/ 62144 w 1189608"/>
                <a:gd name="connsiteY94" fmla="*/ 3269511 h 6864967"/>
                <a:gd name="connsiteX95" fmla="*/ 17755 w 1189608"/>
                <a:gd name="connsiteY95" fmla="*/ 3234000 h 6864967"/>
                <a:gd name="connsiteX96" fmla="*/ 0 w 1189608"/>
                <a:gd name="connsiteY96" fmla="*/ 3207367 h 6864967"/>
                <a:gd name="connsiteX97" fmla="*/ 17755 w 1189608"/>
                <a:gd name="connsiteY97" fmla="*/ 3189611 h 6864967"/>
                <a:gd name="connsiteX98" fmla="*/ 26633 w 1189608"/>
                <a:gd name="connsiteY98" fmla="*/ 3162978 h 6864967"/>
                <a:gd name="connsiteX99" fmla="*/ 62144 w 1189608"/>
                <a:gd name="connsiteY99" fmla="*/ 3118590 h 6864967"/>
                <a:gd name="connsiteX100" fmla="*/ 88777 w 1189608"/>
                <a:gd name="connsiteY100" fmla="*/ 3100835 h 6864967"/>
                <a:gd name="connsiteX101" fmla="*/ 97654 w 1189608"/>
                <a:gd name="connsiteY101" fmla="*/ 3074202 h 6864967"/>
                <a:gd name="connsiteX102" fmla="*/ 115410 w 1189608"/>
                <a:gd name="connsiteY102" fmla="*/ 3056446 h 6864967"/>
                <a:gd name="connsiteX103" fmla="*/ 124287 w 1189608"/>
                <a:gd name="connsiteY103" fmla="*/ 3003180 h 6864967"/>
                <a:gd name="connsiteX104" fmla="*/ 142043 w 1189608"/>
                <a:gd name="connsiteY104" fmla="*/ 2985425 h 6864967"/>
                <a:gd name="connsiteX105" fmla="*/ 239697 w 1189608"/>
                <a:gd name="connsiteY105" fmla="*/ 2932159 h 6864967"/>
                <a:gd name="connsiteX106" fmla="*/ 284085 w 1189608"/>
                <a:gd name="connsiteY106" fmla="*/ 2905526 h 6864967"/>
                <a:gd name="connsiteX107" fmla="*/ 355107 w 1189608"/>
                <a:gd name="connsiteY107" fmla="*/ 2852260 h 6864967"/>
                <a:gd name="connsiteX108" fmla="*/ 346229 w 1189608"/>
                <a:gd name="connsiteY108" fmla="*/ 2781239 h 6864967"/>
                <a:gd name="connsiteX109" fmla="*/ 319596 w 1189608"/>
                <a:gd name="connsiteY109" fmla="*/ 2772361 h 6864967"/>
                <a:gd name="connsiteX110" fmla="*/ 292963 w 1189608"/>
                <a:gd name="connsiteY110" fmla="*/ 2745728 h 6864967"/>
                <a:gd name="connsiteX111" fmla="*/ 266330 w 1189608"/>
                <a:gd name="connsiteY111" fmla="*/ 2692462 h 6864967"/>
                <a:gd name="connsiteX112" fmla="*/ 230819 w 1189608"/>
                <a:gd name="connsiteY112" fmla="*/ 2674707 h 6864967"/>
                <a:gd name="connsiteX113" fmla="*/ 186431 w 1189608"/>
                <a:gd name="connsiteY113" fmla="*/ 2639196 h 6864967"/>
                <a:gd name="connsiteX114" fmla="*/ 124287 w 1189608"/>
                <a:gd name="connsiteY114" fmla="*/ 2585930 h 6864967"/>
                <a:gd name="connsiteX115" fmla="*/ 71021 w 1189608"/>
                <a:gd name="connsiteY115" fmla="*/ 2550419 h 6864967"/>
                <a:gd name="connsiteX116" fmla="*/ 97654 w 1189608"/>
                <a:gd name="connsiteY116" fmla="*/ 2452765 h 6864967"/>
                <a:gd name="connsiteX117" fmla="*/ 115410 w 1189608"/>
                <a:gd name="connsiteY117" fmla="*/ 2435010 h 6864967"/>
                <a:gd name="connsiteX118" fmla="*/ 142043 w 1189608"/>
                <a:gd name="connsiteY118" fmla="*/ 2381744 h 6864967"/>
                <a:gd name="connsiteX119" fmla="*/ 159798 w 1189608"/>
                <a:gd name="connsiteY119" fmla="*/ 2363988 h 6864967"/>
                <a:gd name="connsiteX120" fmla="*/ 177553 w 1189608"/>
                <a:gd name="connsiteY120" fmla="*/ 2337355 h 6864967"/>
                <a:gd name="connsiteX121" fmla="*/ 221942 w 1189608"/>
                <a:gd name="connsiteY121" fmla="*/ 2301845 h 6864967"/>
                <a:gd name="connsiteX122" fmla="*/ 204186 w 1189608"/>
                <a:gd name="connsiteY122" fmla="*/ 2284089 h 6864967"/>
                <a:gd name="connsiteX123" fmla="*/ 159798 w 1189608"/>
                <a:gd name="connsiteY123" fmla="*/ 2275211 h 6864967"/>
                <a:gd name="connsiteX124" fmla="*/ 142043 w 1189608"/>
                <a:gd name="connsiteY124" fmla="*/ 2221945 h 6864967"/>
                <a:gd name="connsiteX125" fmla="*/ 186431 w 1189608"/>
                <a:gd name="connsiteY125" fmla="*/ 2142046 h 6864967"/>
                <a:gd name="connsiteX126" fmla="*/ 177553 w 1189608"/>
                <a:gd name="connsiteY126" fmla="*/ 2097658 h 6864967"/>
                <a:gd name="connsiteX127" fmla="*/ 88777 w 1189608"/>
                <a:gd name="connsiteY127" fmla="*/ 2062147 h 6864967"/>
                <a:gd name="connsiteX128" fmla="*/ 44388 w 1189608"/>
                <a:gd name="connsiteY128" fmla="*/ 2026637 h 6864967"/>
                <a:gd name="connsiteX129" fmla="*/ 62144 w 1189608"/>
                <a:gd name="connsiteY129" fmla="*/ 1946738 h 6864967"/>
                <a:gd name="connsiteX130" fmla="*/ 79899 w 1189608"/>
                <a:gd name="connsiteY130" fmla="*/ 1920105 h 6864967"/>
                <a:gd name="connsiteX131" fmla="*/ 97654 w 1189608"/>
                <a:gd name="connsiteY131" fmla="*/ 1884594 h 6864967"/>
                <a:gd name="connsiteX132" fmla="*/ 106532 w 1189608"/>
                <a:gd name="connsiteY132" fmla="*/ 1849083 h 6864967"/>
                <a:gd name="connsiteX133" fmla="*/ 115410 w 1189608"/>
                <a:gd name="connsiteY133" fmla="*/ 1822450 h 6864967"/>
                <a:gd name="connsiteX134" fmla="*/ 88777 w 1189608"/>
                <a:gd name="connsiteY134" fmla="*/ 1724796 h 6864967"/>
                <a:gd name="connsiteX135" fmla="*/ 44388 w 1189608"/>
                <a:gd name="connsiteY135" fmla="*/ 1680408 h 6864967"/>
                <a:gd name="connsiteX136" fmla="*/ 26633 w 1189608"/>
                <a:gd name="connsiteY136" fmla="*/ 1618264 h 6864967"/>
                <a:gd name="connsiteX137" fmla="*/ 44388 w 1189608"/>
                <a:gd name="connsiteY137" fmla="*/ 1529487 h 6864967"/>
                <a:gd name="connsiteX138" fmla="*/ 62144 w 1189608"/>
                <a:gd name="connsiteY138" fmla="*/ 1485099 h 6864967"/>
                <a:gd name="connsiteX139" fmla="*/ 79899 w 1189608"/>
                <a:gd name="connsiteY139" fmla="*/ 1414078 h 6864967"/>
                <a:gd name="connsiteX140" fmla="*/ 88777 w 1189608"/>
                <a:gd name="connsiteY140" fmla="*/ 1263157 h 6864967"/>
                <a:gd name="connsiteX141" fmla="*/ 124287 w 1189608"/>
                <a:gd name="connsiteY141" fmla="*/ 1227646 h 6864967"/>
                <a:gd name="connsiteX142" fmla="*/ 142043 w 1189608"/>
                <a:gd name="connsiteY142" fmla="*/ 1201013 h 6864967"/>
                <a:gd name="connsiteX143" fmla="*/ 195309 w 1189608"/>
                <a:gd name="connsiteY143" fmla="*/ 1138870 h 6864967"/>
                <a:gd name="connsiteX144" fmla="*/ 177553 w 1189608"/>
                <a:gd name="connsiteY144" fmla="*/ 1121114 h 6864967"/>
                <a:gd name="connsiteX145" fmla="*/ 159798 w 1189608"/>
                <a:gd name="connsiteY145" fmla="*/ 1023460 h 6864967"/>
                <a:gd name="connsiteX146" fmla="*/ 150920 w 1189608"/>
                <a:gd name="connsiteY146" fmla="*/ 996827 h 6864967"/>
                <a:gd name="connsiteX147" fmla="*/ 133165 w 1189608"/>
                <a:gd name="connsiteY147" fmla="*/ 934683 h 6864967"/>
                <a:gd name="connsiteX148" fmla="*/ 115410 w 1189608"/>
                <a:gd name="connsiteY148" fmla="*/ 899173 h 6864967"/>
                <a:gd name="connsiteX149" fmla="*/ 124287 w 1189608"/>
                <a:gd name="connsiteY149" fmla="*/ 863662 h 6864967"/>
                <a:gd name="connsiteX150" fmla="*/ 133165 w 1189608"/>
                <a:gd name="connsiteY150" fmla="*/ 819274 h 6864967"/>
                <a:gd name="connsiteX151" fmla="*/ 142043 w 1189608"/>
                <a:gd name="connsiteY151" fmla="*/ 792641 h 6864967"/>
                <a:gd name="connsiteX152" fmla="*/ 124287 w 1189608"/>
                <a:gd name="connsiteY152" fmla="*/ 748252 h 6864967"/>
                <a:gd name="connsiteX153" fmla="*/ 79899 w 1189608"/>
                <a:gd name="connsiteY153" fmla="*/ 694986 h 6864967"/>
                <a:gd name="connsiteX154" fmla="*/ 71021 w 1189608"/>
                <a:gd name="connsiteY154" fmla="*/ 668353 h 6864967"/>
                <a:gd name="connsiteX155" fmla="*/ 106532 w 1189608"/>
                <a:gd name="connsiteY155" fmla="*/ 615087 h 6864967"/>
                <a:gd name="connsiteX156" fmla="*/ 124287 w 1189608"/>
                <a:gd name="connsiteY156" fmla="*/ 561821 h 6864967"/>
                <a:gd name="connsiteX157" fmla="*/ 133165 w 1189608"/>
                <a:gd name="connsiteY157" fmla="*/ 535188 h 6864967"/>
                <a:gd name="connsiteX158" fmla="*/ 115410 w 1189608"/>
                <a:gd name="connsiteY158" fmla="*/ 473045 h 6864967"/>
                <a:gd name="connsiteX159" fmla="*/ 97654 w 1189608"/>
                <a:gd name="connsiteY159" fmla="*/ 455289 h 6864967"/>
                <a:gd name="connsiteX160" fmla="*/ 115410 w 1189608"/>
                <a:gd name="connsiteY160" fmla="*/ 286613 h 6864967"/>
                <a:gd name="connsiteX161" fmla="*/ 150920 w 1189608"/>
                <a:gd name="connsiteY161" fmla="*/ 259980 h 6864967"/>
                <a:gd name="connsiteX162" fmla="*/ 186431 w 1189608"/>
                <a:gd name="connsiteY162" fmla="*/ 215592 h 6864967"/>
                <a:gd name="connsiteX163" fmla="*/ 195309 w 1189608"/>
                <a:gd name="connsiteY163" fmla="*/ 188959 h 6864967"/>
                <a:gd name="connsiteX164" fmla="*/ 186431 w 1189608"/>
                <a:gd name="connsiteY164" fmla="*/ 162326 h 6864967"/>
                <a:gd name="connsiteX165" fmla="*/ 150920 w 1189608"/>
                <a:gd name="connsiteY165" fmla="*/ 153448 h 6864967"/>
                <a:gd name="connsiteX166" fmla="*/ 159798 w 1189608"/>
                <a:gd name="connsiteY166" fmla="*/ 117938 h 6864967"/>
                <a:gd name="connsiteX167" fmla="*/ 195309 w 1189608"/>
                <a:gd name="connsiteY167" fmla="*/ 100182 h 6864967"/>
                <a:gd name="connsiteX168" fmla="*/ 221942 w 1189608"/>
                <a:gd name="connsiteY168" fmla="*/ 82427 h 6864967"/>
                <a:gd name="connsiteX169" fmla="*/ 177553 w 1189608"/>
                <a:gd name="connsiteY169" fmla="*/ 46916 h 6864967"/>
                <a:gd name="connsiteX170" fmla="*/ 168676 w 1189608"/>
                <a:gd name="connsiteY170" fmla="*/ 2528 h 6864967"/>
                <a:gd name="connsiteX171" fmla="*/ 1173200 w 1189608"/>
                <a:gd name="connsiteY171" fmla="*/ 0 h 6864967"/>
                <a:gd name="connsiteX0" fmla="*/ 3003011 w 3003014"/>
                <a:gd name="connsiteY0" fmla="*/ 0 h 6871317"/>
                <a:gd name="connsiteX1" fmla="*/ 1189608 w 3003014"/>
                <a:gd name="connsiteY1" fmla="*/ 6871317 h 6871317"/>
                <a:gd name="connsiteX2" fmla="*/ 124287 w 3003014"/>
                <a:gd name="connsiteY2" fmla="*/ 6871317 h 6871317"/>
                <a:gd name="connsiteX3" fmla="*/ 195309 w 3003014"/>
                <a:gd name="connsiteY3" fmla="*/ 6693763 h 6871317"/>
                <a:gd name="connsiteX4" fmla="*/ 106532 w 3003014"/>
                <a:gd name="connsiteY4" fmla="*/ 6649375 h 6871317"/>
                <a:gd name="connsiteX5" fmla="*/ 44388 w 3003014"/>
                <a:gd name="connsiteY5" fmla="*/ 6613864 h 6871317"/>
                <a:gd name="connsiteX6" fmla="*/ 8878 w 3003014"/>
                <a:gd name="connsiteY6" fmla="*/ 6604987 h 6871317"/>
                <a:gd name="connsiteX7" fmla="*/ 26633 w 3003014"/>
                <a:gd name="connsiteY7" fmla="*/ 6578354 h 6871317"/>
                <a:gd name="connsiteX8" fmla="*/ 62144 w 3003014"/>
                <a:gd name="connsiteY8" fmla="*/ 6569476 h 6871317"/>
                <a:gd name="connsiteX9" fmla="*/ 79899 w 3003014"/>
                <a:gd name="connsiteY9" fmla="*/ 6516210 h 6871317"/>
                <a:gd name="connsiteX10" fmla="*/ 79899 w 3003014"/>
                <a:gd name="connsiteY10" fmla="*/ 6400800 h 6871317"/>
                <a:gd name="connsiteX11" fmla="*/ 106532 w 3003014"/>
                <a:gd name="connsiteY11" fmla="*/ 6241002 h 6871317"/>
                <a:gd name="connsiteX12" fmla="*/ 124287 w 3003014"/>
                <a:gd name="connsiteY12" fmla="*/ 6152226 h 6871317"/>
                <a:gd name="connsiteX13" fmla="*/ 142043 w 3003014"/>
                <a:gd name="connsiteY13" fmla="*/ 6125593 h 6871317"/>
                <a:gd name="connsiteX14" fmla="*/ 124287 w 3003014"/>
                <a:gd name="connsiteY14" fmla="*/ 6107837 h 6871317"/>
                <a:gd name="connsiteX15" fmla="*/ 142043 w 3003014"/>
                <a:gd name="connsiteY15" fmla="*/ 6072327 h 6871317"/>
                <a:gd name="connsiteX16" fmla="*/ 150920 w 3003014"/>
                <a:gd name="connsiteY16" fmla="*/ 6036816 h 6871317"/>
                <a:gd name="connsiteX17" fmla="*/ 106532 w 3003014"/>
                <a:gd name="connsiteY17" fmla="*/ 5983550 h 6871317"/>
                <a:gd name="connsiteX18" fmla="*/ 88777 w 3003014"/>
                <a:gd name="connsiteY18" fmla="*/ 5956917 h 6871317"/>
                <a:gd name="connsiteX19" fmla="*/ 106532 w 3003014"/>
                <a:gd name="connsiteY19" fmla="*/ 5921406 h 6871317"/>
                <a:gd name="connsiteX20" fmla="*/ 142043 w 3003014"/>
                <a:gd name="connsiteY20" fmla="*/ 5912528 h 6871317"/>
                <a:gd name="connsiteX21" fmla="*/ 168676 w 3003014"/>
                <a:gd name="connsiteY21" fmla="*/ 5885895 h 6871317"/>
                <a:gd name="connsiteX22" fmla="*/ 177553 w 3003014"/>
                <a:gd name="connsiteY22" fmla="*/ 5859262 h 6871317"/>
                <a:gd name="connsiteX23" fmla="*/ 195309 w 3003014"/>
                <a:gd name="connsiteY23" fmla="*/ 5823752 h 6871317"/>
                <a:gd name="connsiteX24" fmla="*/ 177553 w 3003014"/>
                <a:gd name="connsiteY24" fmla="*/ 5788241 h 6871317"/>
                <a:gd name="connsiteX25" fmla="*/ 97654 w 3003014"/>
                <a:gd name="connsiteY25" fmla="*/ 5743853 h 6871317"/>
                <a:gd name="connsiteX26" fmla="*/ 62144 w 3003014"/>
                <a:gd name="connsiteY26" fmla="*/ 5699464 h 6871317"/>
                <a:gd name="connsiteX27" fmla="*/ 71021 w 3003014"/>
                <a:gd name="connsiteY27" fmla="*/ 5672831 h 6871317"/>
                <a:gd name="connsiteX28" fmla="*/ 88777 w 3003014"/>
                <a:gd name="connsiteY28" fmla="*/ 5610688 h 6871317"/>
                <a:gd name="connsiteX29" fmla="*/ 106532 w 3003014"/>
                <a:gd name="connsiteY29" fmla="*/ 5592932 h 6871317"/>
                <a:gd name="connsiteX30" fmla="*/ 124287 w 3003014"/>
                <a:gd name="connsiteY30" fmla="*/ 5566299 h 6871317"/>
                <a:gd name="connsiteX31" fmla="*/ 133165 w 3003014"/>
                <a:gd name="connsiteY31" fmla="*/ 5539666 h 6871317"/>
                <a:gd name="connsiteX32" fmla="*/ 142043 w 3003014"/>
                <a:gd name="connsiteY32" fmla="*/ 5495278 h 6871317"/>
                <a:gd name="connsiteX33" fmla="*/ 195309 w 3003014"/>
                <a:gd name="connsiteY33" fmla="*/ 5450890 h 6871317"/>
                <a:gd name="connsiteX34" fmla="*/ 213064 w 3003014"/>
                <a:gd name="connsiteY34" fmla="*/ 5424257 h 6871317"/>
                <a:gd name="connsiteX35" fmla="*/ 177553 w 3003014"/>
                <a:gd name="connsiteY35" fmla="*/ 5362113 h 6871317"/>
                <a:gd name="connsiteX36" fmla="*/ 150920 w 3003014"/>
                <a:gd name="connsiteY36" fmla="*/ 5317725 h 6871317"/>
                <a:gd name="connsiteX37" fmla="*/ 97654 w 3003014"/>
                <a:gd name="connsiteY37" fmla="*/ 5282214 h 6871317"/>
                <a:gd name="connsiteX38" fmla="*/ 115410 w 3003014"/>
                <a:gd name="connsiteY38" fmla="*/ 5255581 h 6871317"/>
                <a:gd name="connsiteX39" fmla="*/ 142043 w 3003014"/>
                <a:gd name="connsiteY39" fmla="*/ 5246703 h 6871317"/>
                <a:gd name="connsiteX40" fmla="*/ 230819 w 3003014"/>
                <a:gd name="connsiteY40" fmla="*/ 5211193 h 6871317"/>
                <a:gd name="connsiteX41" fmla="*/ 319596 w 3003014"/>
                <a:gd name="connsiteY41" fmla="*/ 5157927 h 6871317"/>
                <a:gd name="connsiteX42" fmla="*/ 390617 w 3003014"/>
                <a:gd name="connsiteY42" fmla="*/ 5113538 h 6871317"/>
                <a:gd name="connsiteX43" fmla="*/ 399495 w 3003014"/>
                <a:gd name="connsiteY43" fmla="*/ 5086905 h 6871317"/>
                <a:gd name="connsiteX44" fmla="*/ 346229 w 3003014"/>
                <a:gd name="connsiteY44" fmla="*/ 5051395 h 6871317"/>
                <a:gd name="connsiteX45" fmla="*/ 319596 w 3003014"/>
                <a:gd name="connsiteY45" fmla="*/ 5024761 h 6871317"/>
                <a:gd name="connsiteX46" fmla="*/ 292963 w 3003014"/>
                <a:gd name="connsiteY46" fmla="*/ 4989251 h 6871317"/>
                <a:gd name="connsiteX47" fmla="*/ 266330 w 3003014"/>
                <a:gd name="connsiteY47" fmla="*/ 4971495 h 6871317"/>
                <a:gd name="connsiteX48" fmla="*/ 239697 w 3003014"/>
                <a:gd name="connsiteY48" fmla="*/ 4935985 h 6871317"/>
                <a:gd name="connsiteX49" fmla="*/ 221942 w 3003014"/>
                <a:gd name="connsiteY49" fmla="*/ 4918229 h 6871317"/>
                <a:gd name="connsiteX50" fmla="*/ 213064 w 3003014"/>
                <a:gd name="connsiteY50" fmla="*/ 4891596 h 6871317"/>
                <a:gd name="connsiteX51" fmla="*/ 204186 w 3003014"/>
                <a:gd name="connsiteY51" fmla="*/ 4838330 h 6871317"/>
                <a:gd name="connsiteX52" fmla="*/ 177553 w 3003014"/>
                <a:gd name="connsiteY52" fmla="*/ 4820575 h 6871317"/>
                <a:gd name="connsiteX53" fmla="*/ 186431 w 3003014"/>
                <a:gd name="connsiteY53" fmla="*/ 4793942 h 6871317"/>
                <a:gd name="connsiteX54" fmla="*/ 204186 w 3003014"/>
                <a:gd name="connsiteY54" fmla="*/ 4767309 h 6871317"/>
                <a:gd name="connsiteX55" fmla="*/ 177553 w 3003014"/>
                <a:gd name="connsiteY55" fmla="*/ 4731798 h 6871317"/>
                <a:gd name="connsiteX56" fmla="*/ 168676 w 3003014"/>
                <a:gd name="connsiteY56" fmla="*/ 4705165 h 6871317"/>
                <a:gd name="connsiteX57" fmla="*/ 106532 w 3003014"/>
                <a:gd name="connsiteY57" fmla="*/ 4687410 h 6871317"/>
                <a:gd name="connsiteX58" fmla="*/ 79899 w 3003014"/>
                <a:gd name="connsiteY58" fmla="*/ 4669655 h 6871317"/>
                <a:gd name="connsiteX59" fmla="*/ 124287 w 3003014"/>
                <a:gd name="connsiteY59" fmla="*/ 4643022 h 6871317"/>
                <a:gd name="connsiteX60" fmla="*/ 150920 w 3003014"/>
                <a:gd name="connsiteY60" fmla="*/ 4625266 h 6871317"/>
                <a:gd name="connsiteX61" fmla="*/ 186431 w 3003014"/>
                <a:gd name="connsiteY61" fmla="*/ 4607511 h 6871317"/>
                <a:gd name="connsiteX62" fmla="*/ 177553 w 3003014"/>
                <a:gd name="connsiteY62" fmla="*/ 4572000 h 6871317"/>
                <a:gd name="connsiteX63" fmla="*/ 142043 w 3003014"/>
                <a:gd name="connsiteY63" fmla="*/ 4554245 h 6871317"/>
                <a:gd name="connsiteX64" fmla="*/ 124287 w 3003014"/>
                <a:gd name="connsiteY64" fmla="*/ 4536490 h 6871317"/>
                <a:gd name="connsiteX65" fmla="*/ 142043 w 3003014"/>
                <a:gd name="connsiteY65" fmla="*/ 4509857 h 6871317"/>
                <a:gd name="connsiteX66" fmla="*/ 186431 w 3003014"/>
                <a:gd name="connsiteY66" fmla="*/ 4465468 h 6871317"/>
                <a:gd name="connsiteX67" fmla="*/ 195309 w 3003014"/>
                <a:gd name="connsiteY67" fmla="*/ 4438835 h 6871317"/>
                <a:gd name="connsiteX68" fmla="*/ 213064 w 3003014"/>
                <a:gd name="connsiteY68" fmla="*/ 4403325 h 6871317"/>
                <a:gd name="connsiteX69" fmla="*/ 195309 w 3003014"/>
                <a:gd name="connsiteY69" fmla="*/ 4323426 h 6871317"/>
                <a:gd name="connsiteX70" fmla="*/ 177553 w 3003014"/>
                <a:gd name="connsiteY70" fmla="*/ 4305670 h 6871317"/>
                <a:gd name="connsiteX71" fmla="*/ 106532 w 3003014"/>
                <a:gd name="connsiteY71" fmla="*/ 4261282 h 6871317"/>
                <a:gd name="connsiteX72" fmla="*/ 62144 w 3003014"/>
                <a:gd name="connsiteY72" fmla="*/ 4208016 h 6871317"/>
                <a:gd name="connsiteX73" fmla="*/ 88777 w 3003014"/>
                <a:gd name="connsiteY73" fmla="*/ 4190261 h 6871317"/>
                <a:gd name="connsiteX74" fmla="*/ 115410 w 3003014"/>
                <a:gd name="connsiteY74" fmla="*/ 4163628 h 6871317"/>
                <a:gd name="connsiteX75" fmla="*/ 186431 w 3003014"/>
                <a:gd name="connsiteY75" fmla="*/ 4110361 h 6871317"/>
                <a:gd name="connsiteX76" fmla="*/ 204186 w 3003014"/>
                <a:gd name="connsiteY76" fmla="*/ 4083728 h 6871317"/>
                <a:gd name="connsiteX77" fmla="*/ 248575 w 3003014"/>
                <a:gd name="connsiteY77" fmla="*/ 4012707 h 6871317"/>
                <a:gd name="connsiteX78" fmla="*/ 266330 w 3003014"/>
                <a:gd name="connsiteY78" fmla="*/ 3977196 h 6871317"/>
                <a:gd name="connsiteX79" fmla="*/ 301841 w 3003014"/>
                <a:gd name="connsiteY79" fmla="*/ 3941686 h 6871317"/>
                <a:gd name="connsiteX80" fmla="*/ 310718 w 3003014"/>
                <a:gd name="connsiteY80" fmla="*/ 3906175 h 6871317"/>
                <a:gd name="connsiteX81" fmla="*/ 319596 w 3003014"/>
                <a:gd name="connsiteY81" fmla="*/ 3879542 h 6871317"/>
                <a:gd name="connsiteX82" fmla="*/ 310718 w 3003014"/>
                <a:gd name="connsiteY82" fmla="*/ 3817398 h 6871317"/>
                <a:gd name="connsiteX83" fmla="*/ 292963 w 3003014"/>
                <a:gd name="connsiteY83" fmla="*/ 3755255 h 6871317"/>
                <a:gd name="connsiteX84" fmla="*/ 239697 w 3003014"/>
                <a:gd name="connsiteY84" fmla="*/ 3737499 h 6871317"/>
                <a:gd name="connsiteX85" fmla="*/ 213064 w 3003014"/>
                <a:gd name="connsiteY85" fmla="*/ 3710866 h 6871317"/>
                <a:gd name="connsiteX86" fmla="*/ 177553 w 3003014"/>
                <a:gd name="connsiteY86" fmla="*/ 3684233 h 6871317"/>
                <a:gd name="connsiteX87" fmla="*/ 142043 w 3003014"/>
                <a:gd name="connsiteY87" fmla="*/ 3630967 h 6871317"/>
                <a:gd name="connsiteX88" fmla="*/ 133165 w 3003014"/>
                <a:gd name="connsiteY88" fmla="*/ 3533313 h 6871317"/>
                <a:gd name="connsiteX89" fmla="*/ 106532 w 3003014"/>
                <a:gd name="connsiteY89" fmla="*/ 3524435 h 6871317"/>
                <a:gd name="connsiteX90" fmla="*/ 62144 w 3003014"/>
                <a:gd name="connsiteY90" fmla="*/ 3444536 h 6871317"/>
                <a:gd name="connsiteX91" fmla="*/ 88777 w 3003014"/>
                <a:gd name="connsiteY91" fmla="*/ 3400148 h 6871317"/>
                <a:gd name="connsiteX92" fmla="*/ 97654 w 3003014"/>
                <a:gd name="connsiteY92" fmla="*/ 3364637 h 6871317"/>
                <a:gd name="connsiteX93" fmla="*/ 88777 w 3003014"/>
                <a:gd name="connsiteY93" fmla="*/ 3311371 h 6871317"/>
                <a:gd name="connsiteX94" fmla="*/ 62144 w 3003014"/>
                <a:gd name="connsiteY94" fmla="*/ 3275861 h 6871317"/>
                <a:gd name="connsiteX95" fmla="*/ 17755 w 3003014"/>
                <a:gd name="connsiteY95" fmla="*/ 3240350 h 6871317"/>
                <a:gd name="connsiteX96" fmla="*/ 0 w 3003014"/>
                <a:gd name="connsiteY96" fmla="*/ 3213717 h 6871317"/>
                <a:gd name="connsiteX97" fmla="*/ 17755 w 3003014"/>
                <a:gd name="connsiteY97" fmla="*/ 3195961 h 6871317"/>
                <a:gd name="connsiteX98" fmla="*/ 26633 w 3003014"/>
                <a:gd name="connsiteY98" fmla="*/ 3169328 h 6871317"/>
                <a:gd name="connsiteX99" fmla="*/ 62144 w 3003014"/>
                <a:gd name="connsiteY99" fmla="*/ 3124940 h 6871317"/>
                <a:gd name="connsiteX100" fmla="*/ 88777 w 3003014"/>
                <a:gd name="connsiteY100" fmla="*/ 3107185 h 6871317"/>
                <a:gd name="connsiteX101" fmla="*/ 97654 w 3003014"/>
                <a:gd name="connsiteY101" fmla="*/ 3080552 h 6871317"/>
                <a:gd name="connsiteX102" fmla="*/ 115410 w 3003014"/>
                <a:gd name="connsiteY102" fmla="*/ 3062796 h 6871317"/>
                <a:gd name="connsiteX103" fmla="*/ 124287 w 3003014"/>
                <a:gd name="connsiteY103" fmla="*/ 3009530 h 6871317"/>
                <a:gd name="connsiteX104" fmla="*/ 142043 w 3003014"/>
                <a:gd name="connsiteY104" fmla="*/ 2991775 h 6871317"/>
                <a:gd name="connsiteX105" fmla="*/ 239697 w 3003014"/>
                <a:gd name="connsiteY105" fmla="*/ 2938509 h 6871317"/>
                <a:gd name="connsiteX106" fmla="*/ 284085 w 3003014"/>
                <a:gd name="connsiteY106" fmla="*/ 2911876 h 6871317"/>
                <a:gd name="connsiteX107" fmla="*/ 355107 w 3003014"/>
                <a:gd name="connsiteY107" fmla="*/ 2858610 h 6871317"/>
                <a:gd name="connsiteX108" fmla="*/ 346229 w 3003014"/>
                <a:gd name="connsiteY108" fmla="*/ 2787589 h 6871317"/>
                <a:gd name="connsiteX109" fmla="*/ 319596 w 3003014"/>
                <a:gd name="connsiteY109" fmla="*/ 2778711 h 6871317"/>
                <a:gd name="connsiteX110" fmla="*/ 292963 w 3003014"/>
                <a:gd name="connsiteY110" fmla="*/ 2752078 h 6871317"/>
                <a:gd name="connsiteX111" fmla="*/ 266330 w 3003014"/>
                <a:gd name="connsiteY111" fmla="*/ 2698812 h 6871317"/>
                <a:gd name="connsiteX112" fmla="*/ 230819 w 3003014"/>
                <a:gd name="connsiteY112" fmla="*/ 2681057 h 6871317"/>
                <a:gd name="connsiteX113" fmla="*/ 186431 w 3003014"/>
                <a:gd name="connsiteY113" fmla="*/ 2645546 h 6871317"/>
                <a:gd name="connsiteX114" fmla="*/ 124287 w 3003014"/>
                <a:gd name="connsiteY114" fmla="*/ 2592280 h 6871317"/>
                <a:gd name="connsiteX115" fmla="*/ 71021 w 3003014"/>
                <a:gd name="connsiteY115" fmla="*/ 2556769 h 6871317"/>
                <a:gd name="connsiteX116" fmla="*/ 97654 w 3003014"/>
                <a:gd name="connsiteY116" fmla="*/ 2459115 h 6871317"/>
                <a:gd name="connsiteX117" fmla="*/ 115410 w 3003014"/>
                <a:gd name="connsiteY117" fmla="*/ 2441360 h 6871317"/>
                <a:gd name="connsiteX118" fmla="*/ 142043 w 3003014"/>
                <a:gd name="connsiteY118" fmla="*/ 2388094 h 6871317"/>
                <a:gd name="connsiteX119" fmla="*/ 159798 w 3003014"/>
                <a:gd name="connsiteY119" fmla="*/ 2370338 h 6871317"/>
                <a:gd name="connsiteX120" fmla="*/ 177553 w 3003014"/>
                <a:gd name="connsiteY120" fmla="*/ 2343705 h 6871317"/>
                <a:gd name="connsiteX121" fmla="*/ 221942 w 3003014"/>
                <a:gd name="connsiteY121" fmla="*/ 2308195 h 6871317"/>
                <a:gd name="connsiteX122" fmla="*/ 204186 w 3003014"/>
                <a:gd name="connsiteY122" fmla="*/ 2290439 h 6871317"/>
                <a:gd name="connsiteX123" fmla="*/ 159798 w 3003014"/>
                <a:gd name="connsiteY123" fmla="*/ 2281561 h 6871317"/>
                <a:gd name="connsiteX124" fmla="*/ 142043 w 3003014"/>
                <a:gd name="connsiteY124" fmla="*/ 2228295 h 6871317"/>
                <a:gd name="connsiteX125" fmla="*/ 186431 w 3003014"/>
                <a:gd name="connsiteY125" fmla="*/ 2148396 h 6871317"/>
                <a:gd name="connsiteX126" fmla="*/ 177553 w 3003014"/>
                <a:gd name="connsiteY126" fmla="*/ 2104008 h 6871317"/>
                <a:gd name="connsiteX127" fmla="*/ 88777 w 3003014"/>
                <a:gd name="connsiteY127" fmla="*/ 2068497 h 6871317"/>
                <a:gd name="connsiteX128" fmla="*/ 44388 w 3003014"/>
                <a:gd name="connsiteY128" fmla="*/ 2032987 h 6871317"/>
                <a:gd name="connsiteX129" fmla="*/ 62144 w 3003014"/>
                <a:gd name="connsiteY129" fmla="*/ 1953088 h 6871317"/>
                <a:gd name="connsiteX130" fmla="*/ 79899 w 3003014"/>
                <a:gd name="connsiteY130" fmla="*/ 1926455 h 6871317"/>
                <a:gd name="connsiteX131" fmla="*/ 97654 w 3003014"/>
                <a:gd name="connsiteY131" fmla="*/ 1890944 h 6871317"/>
                <a:gd name="connsiteX132" fmla="*/ 106532 w 3003014"/>
                <a:gd name="connsiteY132" fmla="*/ 1855433 h 6871317"/>
                <a:gd name="connsiteX133" fmla="*/ 115410 w 3003014"/>
                <a:gd name="connsiteY133" fmla="*/ 1828800 h 6871317"/>
                <a:gd name="connsiteX134" fmla="*/ 88777 w 3003014"/>
                <a:gd name="connsiteY134" fmla="*/ 1731146 h 6871317"/>
                <a:gd name="connsiteX135" fmla="*/ 44388 w 3003014"/>
                <a:gd name="connsiteY135" fmla="*/ 1686758 h 6871317"/>
                <a:gd name="connsiteX136" fmla="*/ 26633 w 3003014"/>
                <a:gd name="connsiteY136" fmla="*/ 1624614 h 6871317"/>
                <a:gd name="connsiteX137" fmla="*/ 44388 w 3003014"/>
                <a:gd name="connsiteY137" fmla="*/ 1535837 h 6871317"/>
                <a:gd name="connsiteX138" fmla="*/ 62144 w 3003014"/>
                <a:gd name="connsiteY138" fmla="*/ 1491449 h 6871317"/>
                <a:gd name="connsiteX139" fmla="*/ 79899 w 3003014"/>
                <a:gd name="connsiteY139" fmla="*/ 1420428 h 6871317"/>
                <a:gd name="connsiteX140" fmla="*/ 88777 w 3003014"/>
                <a:gd name="connsiteY140" fmla="*/ 1269507 h 6871317"/>
                <a:gd name="connsiteX141" fmla="*/ 124287 w 3003014"/>
                <a:gd name="connsiteY141" fmla="*/ 1233996 h 6871317"/>
                <a:gd name="connsiteX142" fmla="*/ 142043 w 3003014"/>
                <a:gd name="connsiteY142" fmla="*/ 1207363 h 6871317"/>
                <a:gd name="connsiteX143" fmla="*/ 195309 w 3003014"/>
                <a:gd name="connsiteY143" fmla="*/ 1145220 h 6871317"/>
                <a:gd name="connsiteX144" fmla="*/ 177553 w 3003014"/>
                <a:gd name="connsiteY144" fmla="*/ 1127464 h 6871317"/>
                <a:gd name="connsiteX145" fmla="*/ 159798 w 3003014"/>
                <a:gd name="connsiteY145" fmla="*/ 1029810 h 6871317"/>
                <a:gd name="connsiteX146" fmla="*/ 150920 w 3003014"/>
                <a:gd name="connsiteY146" fmla="*/ 1003177 h 6871317"/>
                <a:gd name="connsiteX147" fmla="*/ 133165 w 3003014"/>
                <a:gd name="connsiteY147" fmla="*/ 941033 h 6871317"/>
                <a:gd name="connsiteX148" fmla="*/ 115410 w 3003014"/>
                <a:gd name="connsiteY148" fmla="*/ 905523 h 6871317"/>
                <a:gd name="connsiteX149" fmla="*/ 124287 w 3003014"/>
                <a:gd name="connsiteY149" fmla="*/ 870012 h 6871317"/>
                <a:gd name="connsiteX150" fmla="*/ 133165 w 3003014"/>
                <a:gd name="connsiteY150" fmla="*/ 825624 h 6871317"/>
                <a:gd name="connsiteX151" fmla="*/ 142043 w 3003014"/>
                <a:gd name="connsiteY151" fmla="*/ 798991 h 6871317"/>
                <a:gd name="connsiteX152" fmla="*/ 124287 w 3003014"/>
                <a:gd name="connsiteY152" fmla="*/ 754602 h 6871317"/>
                <a:gd name="connsiteX153" fmla="*/ 79899 w 3003014"/>
                <a:gd name="connsiteY153" fmla="*/ 701336 h 6871317"/>
                <a:gd name="connsiteX154" fmla="*/ 71021 w 3003014"/>
                <a:gd name="connsiteY154" fmla="*/ 674703 h 6871317"/>
                <a:gd name="connsiteX155" fmla="*/ 106532 w 3003014"/>
                <a:gd name="connsiteY155" fmla="*/ 621437 h 6871317"/>
                <a:gd name="connsiteX156" fmla="*/ 124287 w 3003014"/>
                <a:gd name="connsiteY156" fmla="*/ 568171 h 6871317"/>
                <a:gd name="connsiteX157" fmla="*/ 133165 w 3003014"/>
                <a:gd name="connsiteY157" fmla="*/ 541538 h 6871317"/>
                <a:gd name="connsiteX158" fmla="*/ 115410 w 3003014"/>
                <a:gd name="connsiteY158" fmla="*/ 479395 h 6871317"/>
                <a:gd name="connsiteX159" fmla="*/ 97654 w 3003014"/>
                <a:gd name="connsiteY159" fmla="*/ 461639 h 6871317"/>
                <a:gd name="connsiteX160" fmla="*/ 115410 w 3003014"/>
                <a:gd name="connsiteY160" fmla="*/ 292963 h 6871317"/>
                <a:gd name="connsiteX161" fmla="*/ 150920 w 3003014"/>
                <a:gd name="connsiteY161" fmla="*/ 266330 h 6871317"/>
                <a:gd name="connsiteX162" fmla="*/ 186431 w 3003014"/>
                <a:gd name="connsiteY162" fmla="*/ 221942 h 6871317"/>
                <a:gd name="connsiteX163" fmla="*/ 195309 w 3003014"/>
                <a:gd name="connsiteY163" fmla="*/ 195309 h 6871317"/>
                <a:gd name="connsiteX164" fmla="*/ 186431 w 3003014"/>
                <a:gd name="connsiteY164" fmla="*/ 168676 h 6871317"/>
                <a:gd name="connsiteX165" fmla="*/ 150920 w 3003014"/>
                <a:gd name="connsiteY165" fmla="*/ 159798 h 6871317"/>
                <a:gd name="connsiteX166" fmla="*/ 159798 w 3003014"/>
                <a:gd name="connsiteY166" fmla="*/ 124288 h 6871317"/>
                <a:gd name="connsiteX167" fmla="*/ 195309 w 3003014"/>
                <a:gd name="connsiteY167" fmla="*/ 106532 h 6871317"/>
                <a:gd name="connsiteX168" fmla="*/ 221942 w 3003014"/>
                <a:gd name="connsiteY168" fmla="*/ 88777 h 6871317"/>
                <a:gd name="connsiteX169" fmla="*/ 177553 w 3003014"/>
                <a:gd name="connsiteY169" fmla="*/ 53266 h 6871317"/>
                <a:gd name="connsiteX170" fmla="*/ 168676 w 3003014"/>
                <a:gd name="connsiteY170" fmla="*/ 8878 h 6871317"/>
                <a:gd name="connsiteX171" fmla="*/ 3003011 w 3003014"/>
                <a:gd name="connsiteY171" fmla="*/ 0 h 6871317"/>
                <a:gd name="connsiteX0" fmla="*/ 3003011 w 3004359"/>
                <a:gd name="connsiteY0" fmla="*/ 0 h 6871317"/>
                <a:gd name="connsiteX1" fmla="*/ 3004359 w 3004359"/>
                <a:gd name="connsiteY1" fmla="*/ 6845917 h 6871317"/>
                <a:gd name="connsiteX2" fmla="*/ 124287 w 3004359"/>
                <a:gd name="connsiteY2" fmla="*/ 6871317 h 6871317"/>
                <a:gd name="connsiteX3" fmla="*/ 195309 w 3004359"/>
                <a:gd name="connsiteY3" fmla="*/ 6693763 h 6871317"/>
                <a:gd name="connsiteX4" fmla="*/ 106532 w 3004359"/>
                <a:gd name="connsiteY4" fmla="*/ 6649375 h 6871317"/>
                <a:gd name="connsiteX5" fmla="*/ 44388 w 3004359"/>
                <a:gd name="connsiteY5" fmla="*/ 6613864 h 6871317"/>
                <a:gd name="connsiteX6" fmla="*/ 8878 w 3004359"/>
                <a:gd name="connsiteY6" fmla="*/ 6604987 h 6871317"/>
                <a:gd name="connsiteX7" fmla="*/ 26633 w 3004359"/>
                <a:gd name="connsiteY7" fmla="*/ 6578354 h 6871317"/>
                <a:gd name="connsiteX8" fmla="*/ 62144 w 3004359"/>
                <a:gd name="connsiteY8" fmla="*/ 6569476 h 6871317"/>
                <a:gd name="connsiteX9" fmla="*/ 79899 w 3004359"/>
                <a:gd name="connsiteY9" fmla="*/ 6516210 h 6871317"/>
                <a:gd name="connsiteX10" fmla="*/ 79899 w 3004359"/>
                <a:gd name="connsiteY10" fmla="*/ 6400800 h 6871317"/>
                <a:gd name="connsiteX11" fmla="*/ 106532 w 3004359"/>
                <a:gd name="connsiteY11" fmla="*/ 6241002 h 6871317"/>
                <a:gd name="connsiteX12" fmla="*/ 124287 w 3004359"/>
                <a:gd name="connsiteY12" fmla="*/ 6152226 h 6871317"/>
                <a:gd name="connsiteX13" fmla="*/ 142043 w 3004359"/>
                <a:gd name="connsiteY13" fmla="*/ 6125593 h 6871317"/>
                <a:gd name="connsiteX14" fmla="*/ 124287 w 3004359"/>
                <a:gd name="connsiteY14" fmla="*/ 6107837 h 6871317"/>
                <a:gd name="connsiteX15" fmla="*/ 142043 w 3004359"/>
                <a:gd name="connsiteY15" fmla="*/ 6072327 h 6871317"/>
                <a:gd name="connsiteX16" fmla="*/ 150920 w 3004359"/>
                <a:gd name="connsiteY16" fmla="*/ 6036816 h 6871317"/>
                <a:gd name="connsiteX17" fmla="*/ 106532 w 3004359"/>
                <a:gd name="connsiteY17" fmla="*/ 5983550 h 6871317"/>
                <a:gd name="connsiteX18" fmla="*/ 88777 w 3004359"/>
                <a:gd name="connsiteY18" fmla="*/ 5956917 h 6871317"/>
                <a:gd name="connsiteX19" fmla="*/ 106532 w 3004359"/>
                <a:gd name="connsiteY19" fmla="*/ 5921406 h 6871317"/>
                <a:gd name="connsiteX20" fmla="*/ 142043 w 3004359"/>
                <a:gd name="connsiteY20" fmla="*/ 5912528 h 6871317"/>
                <a:gd name="connsiteX21" fmla="*/ 168676 w 3004359"/>
                <a:gd name="connsiteY21" fmla="*/ 5885895 h 6871317"/>
                <a:gd name="connsiteX22" fmla="*/ 177553 w 3004359"/>
                <a:gd name="connsiteY22" fmla="*/ 5859262 h 6871317"/>
                <a:gd name="connsiteX23" fmla="*/ 195309 w 3004359"/>
                <a:gd name="connsiteY23" fmla="*/ 5823752 h 6871317"/>
                <a:gd name="connsiteX24" fmla="*/ 177553 w 3004359"/>
                <a:gd name="connsiteY24" fmla="*/ 5788241 h 6871317"/>
                <a:gd name="connsiteX25" fmla="*/ 97654 w 3004359"/>
                <a:gd name="connsiteY25" fmla="*/ 5743853 h 6871317"/>
                <a:gd name="connsiteX26" fmla="*/ 62144 w 3004359"/>
                <a:gd name="connsiteY26" fmla="*/ 5699464 h 6871317"/>
                <a:gd name="connsiteX27" fmla="*/ 71021 w 3004359"/>
                <a:gd name="connsiteY27" fmla="*/ 5672831 h 6871317"/>
                <a:gd name="connsiteX28" fmla="*/ 88777 w 3004359"/>
                <a:gd name="connsiteY28" fmla="*/ 5610688 h 6871317"/>
                <a:gd name="connsiteX29" fmla="*/ 106532 w 3004359"/>
                <a:gd name="connsiteY29" fmla="*/ 5592932 h 6871317"/>
                <a:gd name="connsiteX30" fmla="*/ 124287 w 3004359"/>
                <a:gd name="connsiteY30" fmla="*/ 5566299 h 6871317"/>
                <a:gd name="connsiteX31" fmla="*/ 133165 w 3004359"/>
                <a:gd name="connsiteY31" fmla="*/ 5539666 h 6871317"/>
                <a:gd name="connsiteX32" fmla="*/ 142043 w 3004359"/>
                <a:gd name="connsiteY32" fmla="*/ 5495278 h 6871317"/>
                <a:gd name="connsiteX33" fmla="*/ 195309 w 3004359"/>
                <a:gd name="connsiteY33" fmla="*/ 5450890 h 6871317"/>
                <a:gd name="connsiteX34" fmla="*/ 213064 w 3004359"/>
                <a:gd name="connsiteY34" fmla="*/ 5424257 h 6871317"/>
                <a:gd name="connsiteX35" fmla="*/ 177553 w 3004359"/>
                <a:gd name="connsiteY35" fmla="*/ 5362113 h 6871317"/>
                <a:gd name="connsiteX36" fmla="*/ 150920 w 3004359"/>
                <a:gd name="connsiteY36" fmla="*/ 5317725 h 6871317"/>
                <a:gd name="connsiteX37" fmla="*/ 97654 w 3004359"/>
                <a:gd name="connsiteY37" fmla="*/ 5282214 h 6871317"/>
                <a:gd name="connsiteX38" fmla="*/ 115410 w 3004359"/>
                <a:gd name="connsiteY38" fmla="*/ 5255581 h 6871317"/>
                <a:gd name="connsiteX39" fmla="*/ 142043 w 3004359"/>
                <a:gd name="connsiteY39" fmla="*/ 5246703 h 6871317"/>
                <a:gd name="connsiteX40" fmla="*/ 230819 w 3004359"/>
                <a:gd name="connsiteY40" fmla="*/ 5211193 h 6871317"/>
                <a:gd name="connsiteX41" fmla="*/ 319596 w 3004359"/>
                <a:gd name="connsiteY41" fmla="*/ 5157927 h 6871317"/>
                <a:gd name="connsiteX42" fmla="*/ 390617 w 3004359"/>
                <a:gd name="connsiteY42" fmla="*/ 5113538 h 6871317"/>
                <a:gd name="connsiteX43" fmla="*/ 399495 w 3004359"/>
                <a:gd name="connsiteY43" fmla="*/ 5086905 h 6871317"/>
                <a:gd name="connsiteX44" fmla="*/ 346229 w 3004359"/>
                <a:gd name="connsiteY44" fmla="*/ 5051395 h 6871317"/>
                <a:gd name="connsiteX45" fmla="*/ 319596 w 3004359"/>
                <a:gd name="connsiteY45" fmla="*/ 5024761 h 6871317"/>
                <a:gd name="connsiteX46" fmla="*/ 292963 w 3004359"/>
                <a:gd name="connsiteY46" fmla="*/ 4989251 h 6871317"/>
                <a:gd name="connsiteX47" fmla="*/ 266330 w 3004359"/>
                <a:gd name="connsiteY47" fmla="*/ 4971495 h 6871317"/>
                <a:gd name="connsiteX48" fmla="*/ 239697 w 3004359"/>
                <a:gd name="connsiteY48" fmla="*/ 4935985 h 6871317"/>
                <a:gd name="connsiteX49" fmla="*/ 221942 w 3004359"/>
                <a:gd name="connsiteY49" fmla="*/ 4918229 h 6871317"/>
                <a:gd name="connsiteX50" fmla="*/ 213064 w 3004359"/>
                <a:gd name="connsiteY50" fmla="*/ 4891596 h 6871317"/>
                <a:gd name="connsiteX51" fmla="*/ 204186 w 3004359"/>
                <a:gd name="connsiteY51" fmla="*/ 4838330 h 6871317"/>
                <a:gd name="connsiteX52" fmla="*/ 177553 w 3004359"/>
                <a:gd name="connsiteY52" fmla="*/ 4820575 h 6871317"/>
                <a:gd name="connsiteX53" fmla="*/ 186431 w 3004359"/>
                <a:gd name="connsiteY53" fmla="*/ 4793942 h 6871317"/>
                <a:gd name="connsiteX54" fmla="*/ 204186 w 3004359"/>
                <a:gd name="connsiteY54" fmla="*/ 4767309 h 6871317"/>
                <a:gd name="connsiteX55" fmla="*/ 177553 w 3004359"/>
                <a:gd name="connsiteY55" fmla="*/ 4731798 h 6871317"/>
                <a:gd name="connsiteX56" fmla="*/ 168676 w 3004359"/>
                <a:gd name="connsiteY56" fmla="*/ 4705165 h 6871317"/>
                <a:gd name="connsiteX57" fmla="*/ 106532 w 3004359"/>
                <a:gd name="connsiteY57" fmla="*/ 4687410 h 6871317"/>
                <a:gd name="connsiteX58" fmla="*/ 79899 w 3004359"/>
                <a:gd name="connsiteY58" fmla="*/ 4669655 h 6871317"/>
                <a:gd name="connsiteX59" fmla="*/ 124287 w 3004359"/>
                <a:gd name="connsiteY59" fmla="*/ 4643022 h 6871317"/>
                <a:gd name="connsiteX60" fmla="*/ 150920 w 3004359"/>
                <a:gd name="connsiteY60" fmla="*/ 4625266 h 6871317"/>
                <a:gd name="connsiteX61" fmla="*/ 186431 w 3004359"/>
                <a:gd name="connsiteY61" fmla="*/ 4607511 h 6871317"/>
                <a:gd name="connsiteX62" fmla="*/ 177553 w 3004359"/>
                <a:gd name="connsiteY62" fmla="*/ 4572000 h 6871317"/>
                <a:gd name="connsiteX63" fmla="*/ 142043 w 3004359"/>
                <a:gd name="connsiteY63" fmla="*/ 4554245 h 6871317"/>
                <a:gd name="connsiteX64" fmla="*/ 124287 w 3004359"/>
                <a:gd name="connsiteY64" fmla="*/ 4536490 h 6871317"/>
                <a:gd name="connsiteX65" fmla="*/ 142043 w 3004359"/>
                <a:gd name="connsiteY65" fmla="*/ 4509857 h 6871317"/>
                <a:gd name="connsiteX66" fmla="*/ 186431 w 3004359"/>
                <a:gd name="connsiteY66" fmla="*/ 4465468 h 6871317"/>
                <a:gd name="connsiteX67" fmla="*/ 195309 w 3004359"/>
                <a:gd name="connsiteY67" fmla="*/ 4438835 h 6871317"/>
                <a:gd name="connsiteX68" fmla="*/ 213064 w 3004359"/>
                <a:gd name="connsiteY68" fmla="*/ 4403325 h 6871317"/>
                <a:gd name="connsiteX69" fmla="*/ 195309 w 3004359"/>
                <a:gd name="connsiteY69" fmla="*/ 4323426 h 6871317"/>
                <a:gd name="connsiteX70" fmla="*/ 177553 w 3004359"/>
                <a:gd name="connsiteY70" fmla="*/ 4305670 h 6871317"/>
                <a:gd name="connsiteX71" fmla="*/ 106532 w 3004359"/>
                <a:gd name="connsiteY71" fmla="*/ 4261282 h 6871317"/>
                <a:gd name="connsiteX72" fmla="*/ 62144 w 3004359"/>
                <a:gd name="connsiteY72" fmla="*/ 4208016 h 6871317"/>
                <a:gd name="connsiteX73" fmla="*/ 88777 w 3004359"/>
                <a:gd name="connsiteY73" fmla="*/ 4190261 h 6871317"/>
                <a:gd name="connsiteX74" fmla="*/ 115410 w 3004359"/>
                <a:gd name="connsiteY74" fmla="*/ 4163628 h 6871317"/>
                <a:gd name="connsiteX75" fmla="*/ 186431 w 3004359"/>
                <a:gd name="connsiteY75" fmla="*/ 4110361 h 6871317"/>
                <a:gd name="connsiteX76" fmla="*/ 204186 w 3004359"/>
                <a:gd name="connsiteY76" fmla="*/ 4083728 h 6871317"/>
                <a:gd name="connsiteX77" fmla="*/ 248575 w 3004359"/>
                <a:gd name="connsiteY77" fmla="*/ 4012707 h 6871317"/>
                <a:gd name="connsiteX78" fmla="*/ 266330 w 3004359"/>
                <a:gd name="connsiteY78" fmla="*/ 3977196 h 6871317"/>
                <a:gd name="connsiteX79" fmla="*/ 301841 w 3004359"/>
                <a:gd name="connsiteY79" fmla="*/ 3941686 h 6871317"/>
                <a:gd name="connsiteX80" fmla="*/ 310718 w 3004359"/>
                <a:gd name="connsiteY80" fmla="*/ 3906175 h 6871317"/>
                <a:gd name="connsiteX81" fmla="*/ 319596 w 3004359"/>
                <a:gd name="connsiteY81" fmla="*/ 3879542 h 6871317"/>
                <a:gd name="connsiteX82" fmla="*/ 310718 w 3004359"/>
                <a:gd name="connsiteY82" fmla="*/ 3817398 h 6871317"/>
                <a:gd name="connsiteX83" fmla="*/ 292963 w 3004359"/>
                <a:gd name="connsiteY83" fmla="*/ 3755255 h 6871317"/>
                <a:gd name="connsiteX84" fmla="*/ 239697 w 3004359"/>
                <a:gd name="connsiteY84" fmla="*/ 3737499 h 6871317"/>
                <a:gd name="connsiteX85" fmla="*/ 213064 w 3004359"/>
                <a:gd name="connsiteY85" fmla="*/ 3710866 h 6871317"/>
                <a:gd name="connsiteX86" fmla="*/ 177553 w 3004359"/>
                <a:gd name="connsiteY86" fmla="*/ 3684233 h 6871317"/>
                <a:gd name="connsiteX87" fmla="*/ 142043 w 3004359"/>
                <a:gd name="connsiteY87" fmla="*/ 3630967 h 6871317"/>
                <a:gd name="connsiteX88" fmla="*/ 133165 w 3004359"/>
                <a:gd name="connsiteY88" fmla="*/ 3533313 h 6871317"/>
                <a:gd name="connsiteX89" fmla="*/ 106532 w 3004359"/>
                <a:gd name="connsiteY89" fmla="*/ 3524435 h 6871317"/>
                <a:gd name="connsiteX90" fmla="*/ 62144 w 3004359"/>
                <a:gd name="connsiteY90" fmla="*/ 3444536 h 6871317"/>
                <a:gd name="connsiteX91" fmla="*/ 88777 w 3004359"/>
                <a:gd name="connsiteY91" fmla="*/ 3400148 h 6871317"/>
                <a:gd name="connsiteX92" fmla="*/ 97654 w 3004359"/>
                <a:gd name="connsiteY92" fmla="*/ 3364637 h 6871317"/>
                <a:gd name="connsiteX93" fmla="*/ 88777 w 3004359"/>
                <a:gd name="connsiteY93" fmla="*/ 3311371 h 6871317"/>
                <a:gd name="connsiteX94" fmla="*/ 62144 w 3004359"/>
                <a:gd name="connsiteY94" fmla="*/ 3275861 h 6871317"/>
                <a:gd name="connsiteX95" fmla="*/ 17755 w 3004359"/>
                <a:gd name="connsiteY95" fmla="*/ 3240350 h 6871317"/>
                <a:gd name="connsiteX96" fmla="*/ 0 w 3004359"/>
                <a:gd name="connsiteY96" fmla="*/ 3213717 h 6871317"/>
                <a:gd name="connsiteX97" fmla="*/ 17755 w 3004359"/>
                <a:gd name="connsiteY97" fmla="*/ 3195961 h 6871317"/>
                <a:gd name="connsiteX98" fmla="*/ 26633 w 3004359"/>
                <a:gd name="connsiteY98" fmla="*/ 3169328 h 6871317"/>
                <a:gd name="connsiteX99" fmla="*/ 62144 w 3004359"/>
                <a:gd name="connsiteY99" fmla="*/ 3124940 h 6871317"/>
                <a:gd name="connsiteX100" fmla="*/ 88777 w 3004359"/>
                <a:gd name="connsiteY100" fmla="*/ 3107185 h 6871317"/>
                <a:gd name="connsiteX101" fmla="*/ 97654 w 3004359"/>
                <a:gd name="connsiteY101" fmla="*/ 3080552 h 6871317"/>
                <a:gd name="connsiteX102" fmla="*/ 115410 w 3004359"/>
                <a:gd name="connsiteY102" fmla="*/ 3062796 h 6871317"/>
                <a:gd name="connsiteX103" fmla="*/ 124287 w 3004359"/>
                <a:gd name="connsiteY103" fmla="*/ 3009530 h 6871317"/>
                <a:gd name="connsiteX104" fmla="*/ 142043 w 3004359"/>
                <a:gd name="connsiteY104" fmla="*/ 2991775 h 6871317"/>
                <a:gd name="connsiteX105" fmla="*/ 239697 w 3004359"/>
                <a:gd name="connsiteY105" fmla="*/ 2938509 h 6871317"/>
                <a:gd name="connsiteX106" fmla="*/ 284085 w 3004359"/>
                <a:gd name="connsiteY106" fmla="*/ 2911876 h 6871317"/>
                <a:gd name="connsiteX107" fmla="*/ 355107 w 3004359"/>
                <a:gd name="connsiteY107" fmla="*/ 2858610 h 6871317"/>
                <a:gd name="connsiteX108" fmla="*/ 346229 w 3004359"/>
                <a:gd name="connsiteY108" fmla="*/ 2787589 h 6871317"/>
                <a:gd name="connsiteX109" fmla="*/ 319596 w 3004359"/>
                <a:gd name="connsiteY109" fmla="*/ 2778711 h 6871317"/>
                <a:gd name="connsiteX110" fmla="*/ 292963 w 3004359"/>
                <a:gd name="connsiteY110" fmla="*/ 2752078 h 6871317"/>
                <a:gd name="connsiteX111" fmla="*/ 266330 w 3004359"/>
                <a:gd name="connsiteY111" fmla="*/ 2698812 h 6871317"/>
                <a:gd name="connsiteX112" fmla="*/ 230819 w 3004359"/>
                <a:gd name="connsiteY112" fmla="*/ 2681057 h 6871317"/>
                <a:gd name="connsiteX113" fmla="*/ 186431 w 3004359"/>
                <a:gd name="connsiteY113" fmla="*/ 2645546 h 6871317"/>
                <a:gd name="connsiteX114" fmla="*/ 124287 w 3004359"/>
                <a:gd name="connsiteY114" fmla="*/ 2592280 h 6871317"/>
                <a:gd name="connsiteX115" fmla="*/ 71021 w 3004359"/>
                <a:gd name="connsiteY115" fmla="*/ 2556769 h 6871317"/>
                <a:gd name="connsiteX116" fmla="*/ 97654 w 3004359"/>
                <a:gd name="connsiteY116" fmla="*/ 2459115 h 6871317"/>
                <a:gd name="connsiteX117" fmla="*/ 115410 w 3004359"/>
                <a:gd name="connsiteY117" fmla="*/ 2441360 h 6871317"/>
                <a:gd name="connsiteX118" fmla="*/ 142043 w 3004359"/>
                <a:gd name="connsiteY118" fmla="*/ 2388094 h 6871317"/>
                <a:gd name="connsiteX119" fmla="*/ 159798 w 3004359"/>
                <a:gd name="connsiteY119" fmla="*/ 2370338 h 6871317"/>
                <a:gd name="connsiteX120" fmla="*/ 177553 w 3004359"/>
                <a:gd name="connsiteY120" fmla="*/ 2343705 h 6871317"/>
                <a:gd name="connsiteX121" fmla="*/ 221942 w 3004359"/>
                <a:gd name="connsiteY121" fmla="*/ 2308195 h 6871317"/>
                <a:gd name="connsiteX122" fmla="*/ 204186 w 3004359"/>
                <a:gd name="connsiteY122" fmla="*/ 2290439 h 6871317"/>
                <a:gd name="connsiteX123" fmla="*/ 159798 w 3004359"/>
                <a:gd name="connsiteY123" fmla="*/ 2281561 h 6871317"/>
                <a:gd name="connsiteX124" fmla="*/ 142043 w 3004359"/>
                <a:gd name="connsiteY124" fmla="*/ 2228295 h 6871317"/>
                <a:gd name="connsiteX125" fmla="*/ 186431 w 3004359"/>
                <a:gd name="connsiteY125" fmla="*/ 2148396 h 6871317"/>
                <a:gd name="connsiteX126" fmla="*/ 177553 w 3004359"/>
                <a:gd name="connsiteY126" fmla="*/ 2104008 h 6871317"/>
                <a:gd name="connsiteX127" fmla="*/ 88777 w 3004359"/>
                <a:gd name="connsiteY127" fmla="*/ 2068497 h 6871317"/>
                <a:gd name="connsiteX128" fmla="*/ 44388 w 3004359"/>
                <a:gd name="connsiteY128" fmla="*/ 2032987 h 6871317"/>
                <a:gd name="connsiteX129" fmla="*/ 62144 w 3004359"/>
                <a:gd name="connsiteY129" fmla="*/ 1953088 h 6871317"/>
                <a:gd name="connsiteX130" fmla="*/ 79899 w 3004359"/>
                <a:gd name="connsiteY130" fmla="*/ 1926455 h 6871317"/>
                <a:gd name="connsiteX131" fmla="*/ 97654 w 3004359"/>
                <a:gd name="connsiteY131" fmla="*/ 1890944 h 6871317"/>
                <a:gd name="connsiteX132" fmla="*/ 106532 w 3004359"/>
                <a:gd name="connsiteY132" fmla="*/ 1855433 h 6871317"/>
                <a:gd name="connsiteX133" fmla="*/ 115410 w 3004359"/>
                <a:gd name="connsiteY133" fmla="*/ 1828800 h 6871317"/>
                <a:gd name="connsiteX134" fmla="*/ 88777 w 3004359"/>
                <a:gd name="connsiteY134" fmla="*/ 1731146 h 6871317"/>
                <a:gd name="connsiteX135" fmla="*/ 44388 w 3004359"/>
                <a:gd name="connsiteY135" fmla="*/ 1686758 h 6871317"/>
                <a:gd name="connsiteX136" fmla="*/ 26633 w 3004359"/>
                <a:gd name="connsiteY136" fmla="*/ 1624614 h 6871317"/>
                <a:gd name="connsiteX137" fmla="*/ 44388 w 3004359"/>
                <a:gd name="connsiteY137" fmla="*/ 1535837 h 6871317"/>
                <a:gd name="connsiteX138" fmla="*/ 62144 w 3004359"/>
                <a:gd name="connsiteY138" fmla="*/ 1491449 h 6871317"/>
                <a:gd name="connsiteX139" fmla="*/ 79899 w 3004359"/>
                <a:gd name="connsiteY139" fmla="*/ 1420428 h 6871317"/>
                <a:gd name="connsiteX140" fmla="*/ 88777 w 3004359"/>
                <a:gd name="connsiteY140" fmla="*/ 1269507 h 6871317"/>
                <a:gd name="connsiteX141" fmla="*/ 124287 w 3004359"/>
                <a:gd name="connsiteY141" fmla="*/ 1233996 h 6871317"/>
                <a:gd name="connsiteX142" fmla="*/ 142043 w 3004359"/>
                <a:gd name="connsiteY142" fmla="*/ 1207363 h 6871317"/>
                <a:gd name="connsiteX143" fmla="*/ 195309 w 3004359"/>
                <a:gd name="connsiteY143" fmla="*/ 1145220 h 6871317"/>
                <a:gd name="connsiteX144" fmla="*/ 177553 w 3004359"/>
                <a:gd name="connsiteY144" fmla="*/ 1127464 h 6871317"/>
                <a:gd name="connsiteX145" fmla="*/ 159798 w 3004359"/>
                <a:gd name="connsiteY145" fmla="*/ 1029810 h 6871317"/>
                <a:gd name="connsiteX146" fmla="*/ 150920 w 3004359"/>
                <a:gd name="connsiteY146" fmla="*/ 1003177 h 6871317"/>
                <a:gd name="connsiteX147" fmla="*/ 133165 w 3004359"/>
                <a:gd name="connsiteY147" fmla="*/ 941033 h 6871317"/>
                <a:gd name="connsiteX148" fmla="*/ 115410 w 3004359"/>
                <a:gd name="connsiteY148" fmla="*/ 905523 h 6871317"/>
                <a:gd name="connsiteX149" fmla="*/ 124287 w 3004359"/>
                <a:gd name="connsiteY149" fmla="*/ 870012 h 6871317"/>
                <a:gd name="connsiteX150" fmla="*/ 133165 w 3004359"/>
                <a:gd name="connsiteY150" fmla="*/ 825624 h 6871317"/>
                <a:gd name="connsiteX151" fmla="*/ 142043 w 3004359"/>
                <a:gd name="connsiteY151" fmla="*/ 798991 h 6871317"/>
                <a:gd name="connsiteX152" fmla="*/ 124287 w 3004359"/>
                <a:gd name="connsiteY152" fmla="*/ 754602 h 6871317"/>
                <a:gd name="connsiteX153" fmla="*/ 79899 w 3004359"/>
                <a:gd name="connsiteY153" fmla="*/ 701336 h 6871317"/>
                <a:gd name="connsiteX154" fmla="*/ 71021 w 3004359"/>
                <a:gd name="connsiteY154" fmla="*/ 674703 h 6871317"/>
                <a:gd name="connsiteX155" fmla="*/ 106532 w 3004359"/>
                <a:gd name="connsiteY155" fmla="*/ 621437 h 6871317"/>
                <a:gd name="connsiteX156" fmla="*/ 124287 w 3004359"/>
                <a:gd name="connsiteY156" fmla="*/ 568171 h 6871317"/>
                <a:gd name="connsiteX157" fmla="*/ 133165 w 3004359"/>
                <a:gd name="connsiteY157" fmla="*/ 541538 h 6871317"/>
                <a:gd name="connsiteX158" fmla="*/ 115410 w 3004359"/>
                <a:gd name="connsiteY158" fmla="*/ 479395 h 6871317"/>
                <a:gd name="connsiteX159" fmla="*/ 97654 w 3004359"/>
                <a:gd name="connsiteY159" fmla="*/ 461639 h 6871317"/>
                <a:gd name="connsiteX160" fmla="*/ 115410 w 3004359"/>
                <a:gd name="connsiteY160" fmla="*/ 292963 h 6871317"/>
                <a:gd name="connsiteX161" fmla="*/ 150920 w 3004359"/>
                <a:gd name="connsiteY161" fmla="*/ 266330 h 6871317"/>
                <a:gd name="connsiteX162" fmla="*/ 186431 w 3004359"/>
                <a:gd name="connsiteY162" fmla="*/ 221942 h 6871317"/>
                <a:gd name="connsiteX163" fmla="*/ 195309 w 3004359"/>
                <a:gd name="connsiteY163" fmla="*/ 195309 h 6871317"/>
                <a:gd name="connsiteX164" fmla="*/ 186431 w 3004359"/>
                <a:gd name="connsiteY164" fmla="*/ 168676 h 6871317"/>
                <a:gd name="connsiteX165" fmla="*/ 150920 w 3004359"/>
                <a:gd name="connsiteY165" fmla="*/ 159798 h 6871317"/>
                <a:gd name="connsiteX166" fmla="*/ 159798 w 3004359"/>
                <a:gd name="connsiteY166" fmla="*/ 124288 h 6871317"/>
                <a:gd name="connsiteX167" fmla="*/ 195309 w 3004359"/>
                <a:gd name="connsiteY167" fmla="*/ 106532 h 6871317"/>
                <a:gd name="connsiteX168" fmla="*/ 221942 w 3004359"/>
                <a:gd name="connsiteY168" fmla="*/ 88777 h 6871317"/>
                <a:gd name="connsiteX169" fmla="*/ 177553 w 3004359"/>
                <a:gd name="connsiteY169" fmla="*/ 53266 h 6871317"/>
                <a:gd name="connsiteX170" fmla="*/ 168676 w 3004359"/>
                <a:gd name="connsiteY170" fmla="*/ 8878 h 6871317"/>
                <a:gd name="connsiteX171" fmla="*/ 3003011 w 3004359"/>
                <a:gd name="connsiteY171" fmla="*/ 0 h 6871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004359" h="6871317">
                  <a:moveTo>
                    <a:pt x="3003011" y="0"/>
                  </a:moveTo>
                  <a:cubicBezTo>
                    <a:pt x="3005970" y="2290439"/>
                    <a:pt x="3001400" y="4555478"/>
                    <a:pt x="3004359" y="6845917"/>
                  </a:cubicBezTo>
                  <a:lnTo>
                    <a:pt x="124287" y="6871317"/>
                  </a:lnTo>
                  <a:lnTo>
                    <a:pt x="195309" y="6693763"/>
                  </a:lnTo>
                  <a:cubicBezTo>
                    <a:pt x="165717" y="6678967"/>
                    <a:pt x="135663" y="6665061"/>
                    <a:pt x="106532" y="6649375"/>
                  </a:cubicBezTo>
                  <a:cubicBezTo>
                    <a:pt x="67142" y="6628166"/>
                    <a:pt x="91606" y="6631571"/>
                    <a:pt x="44388" y="6613864"/>
                  </a:cubicBezTo>
                  <a:cubicBezTo>
                    <a:pt x="32964" y="6609580"/>
                    <a:pt x="20715" y="6607946"/>
                    <a:pt x="8878" y="6604987"/>
                  </a:cubicBezTo>
                  <a:cubicBezTo>
                    <a:pt x="14796" y="6596109"/>
                    <a:pt x="17755" y="6584272"/>
                    <a:pt x="26633" y="6578354"/>
                  </a:cubicBezTo>
                  <a:cubicBezTo>
                    <a:pt x="36785" y="6571586"/>
                    <a:pt x="54204" y="6578740"/>
                    <a:pt x="62144" y="6569476"/>
                  </a:cubicBezTo>
                  <a:cubicBezTo>
                    <a:pt x="74324" y="6555266"/>
                    <a:pt x="79899" y="6516210"/>
                    <a:pt x="79899" y="6516210"/>
                  </a:cubicBezTo>
                  <a:cubicBezTo>
                    <a:pt x="62777" y="6379238"/>
                    <a:pt x="70372" y="6500826"/>
                    <a:pt x="79899" y="6400800"/>
                  </a:cubicBezTo>
                  <a:cubicBezTo>
                    <a:pt x="94741" y="6244962"/>
                    <a:pt x="54273" y="6293264"/>
                    <a:pt x="106532" y="6241002"/>
                  </a:cubicBezTo>
                  <a:cubicBezTo>
                    <a:pt x="108534" y="6228992"/>
                    <a:pt x="117065" y="6169077"/>
                    <a:pt x="124287" y="6152226"/>
                  </a:cubicBezTo>
                  <a:cubicBezTo>
                    <a:pt x="128490" y="6142419"/>
                    <a:pt x="136124" y="6134471"/>
                    <a:pt x="142043" y="6125593"/>
                  </a:cubicBezTo>
                  <a:cubicBezTo>
                    <a:pt x="136124" y="6119674"/>
                    <a:pt x="124287" y="6116207"/>
                    <a:pt x="124287" y="6107837"/>
                  </a:cubicBezTo>
                  <a:cubicBezTo>
                    <a:pt x="124287" y="6094603"/>
                    <a:pt x="137396" y="6084718"/>
                    <a:pt x="142043" y="6072327"/>
                  </a:cubicBezTo>
                  <a:cubicBezTo>
                    <a:pt x="146327" y="6060903"/>
                    <a:pt x="147961" y="6048653"/>
                    <a:pt x="150920" y="6036816"/>
                  </a:cubicBezTo>
                  <a:cubicBezTo>
                    <a:pt x="106838" y="5970691"/>
                    <a:pt x="163494" y="6051905"/>
                    <a:pt x="106532" y="5983550"/>
                  </a:cubicBezTo>
                  <a:cubicBezTo>
                    <a:pt x="99702" y="5975353"/>
                    <a:pt x="94695" y="5965795"/>
                    <a:pt x="88777" y="5956917"/>
                  </a:cubicBezTo>
                  <a:cubicBezTo>
                    <a:pt x="94695" y="5945080"/>
                    <a:pt x="96365" y="5929878"/>
                    <a:pt x="106532" y="5921406"/>
                  </a:cubicBezTo>
                  <a:cubicBezTo>
                    <a:pt x="115905" y="5913595"/>
                    <a:pt x="131449" y="5918582"/>
                    <a:pt x="142043" y="5912528"/>
                  </a:cubicBezTo>
                  <a:cubicBezTo>
                    <a:pt x="152944" y="5906299"/>
                    <a:pt x="159798" y="5894773"/>
                    <a:pt x="168676" y="5885895"/>
                  </a:cubicBezTo>
                  <a:cubicBezTo>
                    <a:pt x="171635" y="5877017"/>
                    <a:pt x="173867" y="5867863"/>
                    <a:pt x="177553" y="5859262"/>
                  </a:cubicBezTo>
                  <a:cubicBezTo>
                    <a:pt x="182766" y="5847098"/>
                    <a:pt x="195309" y="5836986"/>
                    <a:pt x="195309" y="5823752"/>
                  </a:cubicBezTo>
                  <a:cubicBezTo>
                    <a:pt x="195309" y="5810518"/>
                    <a:pt x="186911" y="5797599"/>
                    <a:pt x="177553" y="5788241"/>
                  </a:cubicBezTo>
                  <a:cubicBezTo>
                    <a:pt x="147025" y="5757713"/>
                    <a:pt x="131146" y="5755016"/>
                    <a:pt x="97654" y="5743853"/>
                  </a:cubicBezTo>
                  <a:cubicBezTo>
                    <a:pt x="88168" y="5734367"/>
                    <a:pt x="64384" y="5712902"/>
                    <a:pt x="62144" y="5699464"/>
                  </a:cubicBezTo>
                  <a:cubicBezTo>
                    <a:pt x="60606" y="5690234"/>
                    <a:pt x="68450" y="5681829"/>
                    <a:pt x="71021" y="5672831"/>
                  </a:cubicBezTo>
                  <a:cubicBezTo>
                    <a:pt x="73132" y="5665443"/>
                    <a:pt x="82972" y="5620363"/>
                    <a:pt x="88777" y="5610688"/>
                  </a:cubicBezTo>
                  <a:cubicBezTo>
                    <a:pt x="93083" y="5603511"/>
                    <a:pt x="101303" y="5599468"/>
                    <a:pt x="106532" y="5592932"/>
                  </a:cubicBezTo>
                  <a:cubicBezTo>
                    <a:pt x="113197" y="5584600"/>
                    <a:pt x="119515" y="5575842"/>
                    <a:pt x="124287" y="5566299"/>
                  </a:cubicBezTo>
                  <a:cubicBezTo>
                    <a:pt x="128472" y="5557929"/>
                    <a:pt x="130895" y="5548744"/>
                    <a:pt x="133165" y="5539666"/>
                  </a:cubicBezTo>
                  <a:cubicBezTo>
                    <a:pt x="136825" y="5525028"/>
                    <a:pt x="135295" y="5508774"/>
                    <a:pt x="142043" y="5495278"/>
                  </a:cubicBezTo>
                  <a:cubicBezTo>
                    <a:pt x="150588" y="5478189"/>
                    <a:pt x="180013" y="5461087"/>
                    <a:pt x="195309" y="5450890"/>
                  </a:cubicBezTo>
                  <a:cubicBezTo>
                    <a:pt x="201227" y="5442012"/>
                    <a:pt x="213064" y="5434927"/>
                    <a:pt x="213064" y="5424257"/>
                  </a:cubicBezTo>
                  <a:cubicBezTo>
                    <a:pt x="213064" y="5392959"/>
                    <a:pt x="195620" y="5380179"/>
                    <a:pt x="177553" y="5362113"/>
                  </a:cubicBezTo>
                  <a:cubicBezTo>
                    <a:pt x="169056" y="5336621"/>
                    <a:pt x="172586" y="5333974"/>
                    <a:pt x="150920" y="5317725"/>
                  </a:cubicBezTo>
                  <a:cubicBezTo>
                    <a:pt x="133848" y="5304921"/>
                    <a:pt x="97654" y="5282214"/>
                    <a:pt x="97654" y="5282214"/>
                  </a:cubicBezTo>
                  <a:cubicBezTo>
                    <a:pt x="103573" y="5273336"/>
                    <a:pt x="107078" y="5262246"/>
                    <a:pt x="115410" y="5255581"/>
                  </a:cubicBezTo>
                  <a:cubicBezTo>
                    <a:pt x="122717" y="5249735"/>
                    <a:pt x="133354" y="5250178"/>
                    <a:pt x="142043" y="5246703"/>
                  </a:cubicBezTo>
                  <a:cubicBezTo>
                    <a:pt x="243089" y="5206284"/>
                    <a:pt x="170223" y="5231390"/>
                    <a:pt x="230819" y="5211193"/>
                  </a:cubicBezTo>
                  <a:cubicBezTo>
                    <a:pt x="341700" y="5128033"/>
                    <a:pt x="173284" y="5251036"/>
                    <a:pt x="319596" y="5157927"/>
                  </a:cubicBezTo>
                  <a:cubicBezTo>
                    <a:pt x="399209" y="5107264"/>
                    <a:pt x="332221" y="5133004"/>
                    <a:pt x="390617" y="5113538"/>
                  </a:cubicBezTo>
                  <a:cubicBezTo>
                    <a:pt x="393576" y="5104660"/>
                    <a:pt x="404934" y="5094520"/>
                    <a:pt x="399495" y="5086905"/>
                  </a:cubicBezTo>
                  <a:cubicBezTo>
                    <a:pt x="387092" y="5069541"/>
                    <a:pt x="361318" y="5066484"/>
                    <a:pt x="346229" y="5051395"/>
                  </a:cubicBezTo>
                  <a:cubicBezTo>
                    <a:pt x="337351" y="5042517"/>
                    <a:pt x="327767" y="5034294"/>
                    <a:pt x="319596" y="5024761"/>
                  </a:cubicBezTo>
                  <a:cubicBezTo>
                    <a:pt x="309967" y="5013527"/>
                    <a:pt x="303425" y="4999713"/>
                    <a:pt x="292963" y="4989251"/>
                  </a:cubicBezTo>
                  <a:cubicBezTo>
                    <a:pt x="285418" y="4981706"/>
                    <a:pt x="273875" y="4979040"/>
                    <a:pt x="266330" y="4971495"/>
                  </a:cubicBezTo>
                  <a:cubicBezTo>
                    <a:pt x="255868" y="4961033"/>
                    <a:pt x="249169" y="4947352"/>
                    <a:pt x="239697" y="4935985"/>
                  </a:cubicBezTo>
                  <a:cubicBezTo>
                    <a:pt x="234339" y="4929555"/>
                    <a:pt x="227860" y="4924148"/>
                    <a:pt x="221942" y="4918229"/>
                  </a:cubicBezTo>
                  <a:cubicBezTo>
                    <a:pt x="218983" y="4909351"/>
                    <a:pt x="215094" y="4900731"/>
                    <a:pt x="213064" y="4891596"/>
                  </a:cubicBezTo>
                  <a:cubicBezTo>
                    <a:pt x="209159" y="4874024"/>
                    <a:pt x="212236" y="4854430"/>
                    <a:pt x="204186" y="4838330"/>
                  </a:cubicBezTo>
                  <a:cubicBezTo>
                    <a:pt x="199414" y="4828787"/>
                    <a:pt x="186431" y="4826493"/>
                    <a:pt x="177553" y="4820575"/>
                  </a:cubicBezTo>
                  <a:cubicBezTo>
                    <a:pt x="180512" y="4811697"/>
                    <a:pt x="182246" y="4802312"/>
                    <a:pt x="186431" y="4793942"/>
                  </a:cubicBezTo>
                  <a:cubicBezTo>
                    <a:pt x="191203" y="4784399"/>
                    <a:pt x="205695" y="4777871"/>
                    <a:pt x="204186" y="4767309"/>
                  </a:cubicBezTo>
                  <a:cubicBezTo>
                    <a:pt x="202093" y="4752662"/>
                    <a:pt x="186431" y="4743635"/>
                    <a:pt x="177553" y="4731798"/>
                  </a:cubicBezTo>
                  <a:cubicBezTo>
                    <a:pt x="174594" y="4722920"/>
                    <a:pt x="176611" y="4710125"/>
                    <a:pt x="168676" y="4705165"/>
                  </a:cubicBezTo>
                  <a:cubicBezTo>
                    <a:pt x="150407" y="4693747"/>
                    <a:pt x="126535" y="4695411"/>
                    <a:pt x="106532" y="4687410"/>
                  </a:cubicBezTo>
                  <a:cubicBezTo>
                    <a:pt x="96626" y="4683447"/>
                    <a:pt x="88777" y="4675573"/>
                    <a:pt x="79899" y="4669655"/>
                  </a:cubicBezTo>
                  <a:cubicBezTo>
                    <a:pt x="94695" y="4660777"/>
                    <a:pt x="109655" y="4652167"/>
                    <a:pt x="124287" y="4643022"/>
                  </a:cubicBezTo>
                  <a:cubicBezTo>
                    <a:pt x="133335" y="4637367"/>
                    <a:pt x="141656" y="4630560"/>
                    <a:pt x="150920" y="4625266"/>
                  </a:cubicBezTo>
                  <a:cubicBezTo>
                    <a:pt x="162410" y="4618700"/>
                    <a:pt x="174594" y="4613429"/>
                    <a:pt x="186431" y="4607511"/>
                  </a:cubicBezTo>
                  <a:cubicBezTo>
                    <a:pt x="183472" y="4595674"/>
                    <a:pt x="185364" y="4581373"/>
                    <a:pt x="177553" y="4572000"/>
                  </a:cubicBezTo>
                  <a:cubicBezTo>
                    <a:pt x="169081" y="4561833"/>
                    <a:pt x="153054" y="4561586"/>
                    <a:pt x="142043" y="4554245"/>
                  </a:cubicBezTo>
                  <a:cubicBezTo>
                    <a:pt x="135079" y="4549602"/>
                    <a:pt x="130206" y="4542408"/>
                    <a:pt x="124287" y="4536490"/>
                  </a:cubicBezTo>
                  <a:cubicBezTo>
                    <a:pt x="130206" y="4527612"/>
                    <a:pt x="135017" y="4517887"/>
                    <a:pt x="142043" y="4509857"/>
                  </a:cubicBezTo>
                  <a:cubicBezTo>
                    <a:pt x="155822" y="4494109"/>
                    <a:pt x="186431" y="4465468"/>
                    <a:pt x="186431" y="4465468"/>
                  </a:cubicBezTo>
                  <a:cubicBezTo>
                    <a:pt x="189390" y="4456590"/>
                    <a:pt x="191623" y="4447436"/>
                    <a:pt x="195309" y="4438835"/>
                  </a:cubicBezTo>
                  <a:cubicBezTo>
                    <a:pt x="200522" y="4426671"/>
                    <a:pt x="213064" y="4416559"/>
                    <a:pt x="213064" y="4403325"/>
                  </a:cubicBezTo>
                  <a:cubicBezTo>
                    <a:pt x="213064" y="4376042"/>
                    <a:pt x="204633" y="4349066"/>
                    <a:pt x="195309" y="4323426"/>
                  </a:cubicBezTo>
                  <a:cubicBezTo>
                    <a:pt x="192449" y="4315560"/>
                    <a:pt x="183983" y="4311029"/>
                    <a:pt x="177553" y="4305670"/>
                  </a:cubicBezTo>
                  <a:cubicBezTo>
                    <a:pt x="142979" y="4276858"/>
                    <a:pt x="144970" y="4280501"/>
                    <a:pt x="106532" y="4261282"/>
                  </a:cubicBezTo>
                  <a:cubicBezTo>
                    <a:pt x="103866" y="4258616"/>
                    <a:pt x="60084" y="4218316"/>
                    <a:pt x="62144" y="4208016"/>
                  </a:cubicBezTo>
                  <a:cubicBezTo>
                    <a:pt x="64237" y="4197554"/>
                    <a:pt x="80580" y="4197091"/>
                    <a:pt x="88777" y="4190261"/>
                  </a:cubicBezTo>
                  <a:cubicBezTo>
                    <a:pt x="98422" y="4182224"/>
                    <a:pt x="105500" y="4171336"/>
                    <a:pt x="115410" y="4163628"/>
                  </a:cubicBezTo>
                  <a:cubicBezTo>
                    <a:pt x="145486" y="4140235"/>
                    <a:pt x="165415" y="4136632"/>
                    <a:pt x="186431" y="4110361"/>
                  </a:cubicBezTo>
                  <a:cubicBezTo>
                    <a:pt x="193096" y="4102029"/>
                    <a:pt x="198268" y="4092606"/>
                    <a:pt x="204186" y="4083728"/>
                  </a:cubicBezTo>
                  <a:cubicBezTo>
                    <a:pt x="221241" y="3998458"/>
                    <a:pt x="195820" y="4074255"/>
                    <a:pt x="248575" y="4012707"/>
                  </a:cubicBezTo>
                  <a:cubicBezTo>
                    <a:pt x="257188" y="4002659"/>
                    <a:pt x="258390" y="3987783"/>
                    <a:pt x="266330" y="3977196"/>
                  </a:cubicBezTo>
                  <a:cubicBezTo>
                    <a:pt x="276374" y="3963804"/>
                    <a:pt x="290004" y="3953523"/>
                    <a:pt x="301841" y="3941686"/>
                  </a:cubicBezTo>
                  <a:cubicBezTo>
                    <a:pt x="304800" y="3929849"/>
                    <a:pt x="307366" y="3917907"/>
                    <a:pt x="310718" y="3906175"/>
                  </a:cubicBezTo>
                  <a:cubicBezTo>
                    <a:pt x="313289" y="3897177"/>
                    <a:pt x="319596" y="3888900"/>
                    <a:pt x="319596" y="3879542"/>
                  </a:cubicBezTo>
                  <a:cubicBezTo>
                    <a:pt x="319596" y="3858617"/>
                    <a:pt x="313677" y="3838113"/>
                    <a:pt x="310718" y="3817398"/>
                  </a:cubicBezTo>
                  <a:cubicBezTo>
                    <a:pt x="319298" y="3783080"/>
                    <a:pt x="331664" y="3776756"/>
                    <a:pt x="292963" y="3755255"/>
                  </a:cubicBezTo>
                  <a:cubicBezTo>
                    <a:pt x="276602" y="3746166"/>
                    <a:pt x="239697" y="3737499"/>
                    <a:pt x="239697" y="3737499"/>
                  </a:cubicBezTo>
                  <a:cubicBezTo>
                    <a:pt x="230819" y="3728621"/>
                    <a:pt x="222596" y="3719037"/>
                    <a:pt x="213064" y="3710866"/>
                  </a:cubicBezTo>
                  <a:cubicBezTo>
                    <a:pt x="201830" y="3701237"/>
                    <a:pt x="187383" y="3695292"/>
                    <a:pt x="177553" y="3684233"/>
                  </a:cubicBezTo>
                  <a:cubicBezTo>
                    <a:pt x="163376" y="3668284"/>
                    <a:pt x="142043" y="3630967"/>
                    <a:pt x="142043" y="3630967"/>
                  </a:cubicBezTo>
                  <a:cubicBezTo>
                    <a:pt x="146732" y="3593456"/>
                    <a:pt x="166619" y="3560076"/>
                    <a:pt x="133165" y="3533313"/>
                  </a:cubicBezTo>
                  <a:cubicBezTo>
                    <a:pt x="125858" y="3527467"/>
                    <a:pt x="115410" y="3527394"/>
                    <a:pt x="106532" y="3524435"/>
                  </a:cubicBezTo>
                  <a:cubicBezTo>
                    <a:pt x="61691" y="3479594"/>
                    <a:pt x="39719" y="3489384"/>
                    <a:pt x="62144" y="3444536"/>
                  </a:cubicBezTo>
                  <a:cubicBezTo>
                    <a:pt x="69861" y="3429103"/>
                    <a:pt x="79899" y="3414944"/>
                    <a:pt x="88777" y="3400148"/>
                  </a:cubicBezTo>
                  <a:cubicBezTo>
                    <a:pt x="91736" y="3388311"/>
                    <a:pt x="97654" y="3376838"/>
                    <a:pt x="97654" y="3364637"/>
                  </a:cubicBezTo>
                  <a:cubicBezTo>
                    <a:pt x="97654" y="3346637"/>
                    <a:pt x="95462" y="3328084"/>
                    <a:pt x="88777" y="3311371"/>
                  </a:cubicBezTo>
                  <a:cubicBezTo>
                    <a:pt x="83282" y="3297633"/>
                    <a:pt x="71616" y="3287227"/>
                    <a:pt x="62144" y="3275861"/>
                  </a:cubicBezTo>
                  <a:cubicBezTo>
                    <a:pt x="46330" y="3256885"/>
                    <a:pt x="39260" y="3254686"/>
                    <a:pt x="17755" y="3240350"/>
                  </a:cubicBezTo>
                  <a:cubicBezTo>
                    <a:pt x="11837" y="3231472"/>
                    <a:pt x="0" y="3224387"/>
                    <a:pt x="0" y="3213717"/>
                  </a:cubicBezTo>
                  <a:cubicBezTo>
                    <a:pt x="0" y="3205347"/>
                    <a:pt x="13449" y="3203138"/>
                    <a:pt x="17755" y="3195961"/>
                  </a:cubicBezTo>
                  <a:cubicBezTo>
                    <a:pt x="22570" y="3187937"/>
                    <a:pt x="22448" y="3177698"/>
                    <a:pt x="26633" y="3169328"/>
                  </a:cubicBezTo>
                  <a:cubicBezTo>
                    <a:pt x="34325" y="3153945"/>
                    <a:pt x="48380" y="3135951"/>
                    <a:pt x="62144" y="3124940"/>
                  </a:cubicBezTo>
                  <a:cubicBezTo>
                    <a:pt x="70476" y="3118275"/>
                    <a:pt x="79899" y="3113103"/>
                    <a:pt x="88777" y="3107185"/>
                  </a:cubicBezTo>
                  <a:cubicBezTo>
                    <a:pt x="91736" y="3098307"/>
                    <a:pt x="92839" y="3088576"/>
                    <a:pt x="97654" y="3080552"/>
                  </a:cubicBezTo>
                  <a:cubicBezTo>
                    <a:pt x="101960" y="3073375"/>
                    <a:pt x="112471" y="3070633"/>
                    <a:pt x="115410" y="3062796"/>
                  </a:cubicBezTo>
                  <a:cubicBezTo>
                    <a:pt x="121730" y="3045942"/>
                    <a:pt x="117967" y="3026384"/>
                    <a:pt x="124287" y="3009530"/>
                  </a:cubicBezTo>
                  <a:cubicBezTo>
                    <a:pt x="127226" y="3001693"/>
                    <a:pt x="135232" y="2996640"/>
                    <a:pt x="142043" y="2991775"/>
                  </a:cubicBezTo>
                  <a:cubicBezTo>
                    <a:pt x="177964" y="2966117"/>
                    <a:pt x="200321" y="2959987"/>
                    <a:pt x="239697" y="2938509"/>
                  </a:cubicBezTo>
                  <a:cubicBezTo>
                    <a:pt x="254845" y="2930246"/>
                    <a:pt x="269898" y="2921698"/>
                    <a:pt x="284085" y="2911876"/>
                  </a:cubicBezTo>
                  <a:cubicBezTo>
                    <a:pt x="308416" y="2895032"/>
                    <a:pt x="355107" y="2858610"/>
                    <a:pt x="355107" y="2858610"/>
                  </a:cubicBezTo>
                  <a:cubicBezTo>
                    <a:pt x="372711" y="2805797"/>
                    <a:pt x="390444" y="2809697"/>
                    <a:pt x="346229" y="2787589"/>
                  </a:cubicBezTo>
                  <a:cubicBezTo>
                    <a:pt x="337859" y="2783404"/>
                    <a:pt x="328474" y="2781670"/>
                    <a:pt x="319596" y="2778711"/>
                  </a:cubicBezTo>
                  <a:cubicBezTo>
                    <a:pt x="310718" y="2769833"/>
                    <a:pt x="299927" y="2762524"/>
                    <a:pt x="292963" y="2752078"/>
                  </a:cubicBezTo>
                  <a:cubicBezTo>
                    <a:pt x="273271" y="2722541"/>
                    <a:pt x="297758" y="2725002"/>
                    <a:pt x="266330" y="2698812"/>
                  </a:cubicBezTo>
                  <a:cubicBezTo>
                    <a:pt x="256163" y="2690340"/>
                    <a:pt x="242656" y="2686975"/>
                    <a:pt x="230819" y="2681057"/>
                  </a:cubicBezTo>
                  <a:cubicBezTo>
                    <a:pt x="197129" y="2630521"/>
                    <a:pt x="232610" y="2671934"/>
                    <a:pt x="186431" y="2645546"/>
                  </a:cubicBezTo>
                  <a:cubicBezTo>
                    <a:pt x="110382" y="2602089"/>
                    <a:pt x="187257" y="2637259"/>
                    <a:pt x="124287" y="2592280"/>
                  </a:cubicBezTo>
                  <a:cubicBezTo>
                    <a:pt x="49042" y="2538534"/>
                    <a:pt x="118531" y="2604279"/>
                    <a:pt x="71021" y="2556769"/>
                  </a:cubicBezTo>
                  <a:cubicBezTo>
                    <a:pt x="77873" y="2508809"/>
                    <a:pt x="73007" y="2496086"/>
                    <a:pt x="97654" y="2459115"/>
                  </a:cubicBezTo>
                  <a:cubicBezTo>
                    <a:pt x="102297" y="2452151"/>
                    <a:pt x="109491" y="2447278"/>
                    <a:pt x="115410" y="2441360"/>
                  </a:cubicBezTo>
                  <a:cubicBezTo>
                    <a:pt x="124787" y="2413227"/>
                    <a:pt x="122373" y="2412682"/>
                    <a:pt x="142043" y="2388094"/>
                  </a:cubicBezTo>
                  <a:cubicBezTo>
                    <a:pt x="147272" y="2381558"/>
                    <a:pt x="154569" y="2376874"/>
                    <a:pt x="159798" y="2370338"/>
                  </a:cubicBezTo>
                  <a:cubicBezTo>
                    <a:pt x="166463" y="2362006"/>
                    <a:pt x="170888" y="2352036"/>
                    <a:pt x="177553" y="2343705"/>
                  </a:cubicBezTo>
                  <a:cubicBezTo>
                    <a:pt x="192009" y="2325635"/>
                    <a:pt x="202169" y="2321377"/>
                    <a:pt x="221942" y="2308195"/>
                  </a:cubicBezTo>
                  <a:cubicBezTo>
                    <a:pt x="216023" y="2302276"/>
                    <a:pt x="211879" y="2293736"/>
                    <a:pt x="204186" y="2290439"/>
                  </a:cubicBezTo>
                  <a:cubicBezTo>
                    <a:pt x="190317" y="2284495"/>
                    <a:pt x="170467" y="2292231"/>
                    <a:pt x="159798" y="2281561"/>
                  </a:cubicBezTo>
                  <a:cubicBezTo>
                    <a:pt x="146564" y="2268327"/>
                    <a:pt x="142043" y="2228295"/>
                    <a:pt x="142043" y="2228295"/>
                  </a:cubicBezTo>
                  <a:cubicBezTo>
                    <a:pt x="163768" y="2163118"/>
                    <a:pt x="146564" y="2188263"/>
                    <a:pt x="186431" y="2148396"/>
                  </a:cubicBezTo>
                  <a:cubicBezTo>
                    <a:pt x="183472" y="2133600"/>
                    <a:pt x="186323" y="2116286"/>
                    <a:pt x="177553" y="2104008"/>
                  </a:cubicBezTo>
                  <a:cubicBezTo>
                    <a:pt x="168274" y="2091017"/>
                    <a:pt x="93827" y="2071863"/>
                    <a:pt x="88777" y="2068497"/>
                  </a:cubicBezTo>
                  <a:cubicBezTo>
                    <a:pt x="55180" y="2046099"/>
                    <a:pt x="69689" y="2058286"/>
                    <a:pt x="44388" y="2032987"/>
                  </a:cubicBezTo>
                  <a:cubicBezTo>
                    <a:pt x="45968" y="2025085"/>
                    <a:pt x="57442" y="1964060"/>
                    <a:pt x="62144" y="1953088"/>
                  </a:cubicBezTo>
                  <a:cubicBezTo>
                    <a:pt x="66347" y="1943281"/>
                    <a:pt x="74606" y="1935719"/>
                    <a:pt x="79899" y="1926455"/>
                  </a:cubicBezTo>
                  <a:cubicBezTo>
                    <a:pt x="86465" y="1914965"/>
                    <a:pt x="93007" y="1903335"/>
                    <a:pt x="97654" y="1890944"/>
                  </a:cubicBezTo>
                  <a:cubicBezTo>
                    <a:pt x="101938" y="1879520"/>
                    <a:pt x="103180" y="1867165"/>
                    <a:pt x="106532" y="1855433"/>
                  </a:cubicBezTo>
                  <a:cubicBezTo>
                    <a:pt x="109103" y="1846435"/>
                    <a:pt x="112451" y="1837678"/>
                    <a:pt x="115410" y="1828800"/>
                  </a:cubicBezTo>
                  <a:cubicBezTo>
                    <a:pt x="108818" y="1776067"/>
                    <a:pt x="118152" y="1764717"/>
                    <a:pt x="88777" y="1731146"/>
                  </a:cubicBezTo>
                  <a:cubicBezTo>
                    <a:pt x="74998" y="1715398"/>
                    <a:pt x="44388" y="1686758"/>
                    <a:pt x="44388" y="1686758"/>
                  </a:cubicBezTo>
                  <a:cubicBezTo>
                    <a:pt x="40203" y="1674201"/>
                    <a:pt x="26633" y="1635758"/>
                    <a:pt x="26633" y="1624614"/>
                  </a:cubicBezTo>
                  <a:cubicBezTo>
                    <a:pt x="26633" y="1611507"/>
                    <a:pt x="38523" y="1553431"/>
                    <a:pt x="44388" y="1535837"/>
                  </a:cubicBezTo>
                  <a:cubicBezTo>
                    <a:pt x="49427" y="1520719"/>
                    <a:pt x="57457" y="1506680"/>
                    <a:pt x="62144" y="1491449"/>
                  </a:cubicBezTo>
                  <a:cubicBezTo>
                    <a:pt x="69320" y="1468126"/>
                    <a:pt x="79899" y="1420428"/>
                    <a:pt x="79899" y="1420428"/>
                  </a:cubicBezTo>
                  <a:cubicBezTo>
                    <a:pt x="82858" y="1370121"/>
                    <a:pt x="77105" y="1318531"/>
                    <a:pt x="88777" y="1269507"/>
                  </a:cubicBezTo>
                  <a:cubicBezTo>
                    <a:pt x="92654" y="1253222"/>
                    <a:pt x="113393" y="1246706"/>
                    <a:pt x="124287" y="1233996"/>
                  </a:cubicBezTo>
                  <a:cubicBezTo>
                    <a:pt x="131231" y="1225895"/>
                    <a:pt x="135841" y="1216045"/>
                    <a:pt x="142043" y="1207363"/>
                  </a:cubicBezTo>
                  <a:cubicBezTo>
                    <a:pt x="170515" y="1167503"/>
                    <a:pt x="163045" y="1177484"/>
                    <a:pt x="195309" y="1145220"/>
                  </a:cubicBezTo>
                  <a:cubicBezTo>
                    <a:pt x="189390" y="1139301"/>
                    <a:pt x="181859" y="1134641"/>
                    <a:pt x="177553" y="1127464"/>
                  </a:cubicBezTo>
                  <a:cubicBezTo>
                    <a:pt x="164277" y="1105337"/>
                    <a:pt x="161819" y="1040924"/>
                    <a:pt x="159798" y="1029810"/>
                  </a:cubicBezTo>
                  <a:cubicBezTo>
                    <a:pt x="158124" y="1020603"/>
                    <a:pt x="153491" y="1012175"/>
                    <a:pt x="150920" y="1003177"/>
                  </a:cubicBezTo>
                  <a:cubicBezTo>
                    <a:pt x="144482" y="980643"/>
                    <a:pt x="142290" y="962326"/>
                    <a:pt x="133165" y="941033"/>
                  </a:cubicBezTo>
                  <a:cubicBezTo>
                    <a:pt x="127952" y="928869"/>
                    <a:pt x="121328" y="917360"/>
                    <a:pt x="115410" y="905523"/>
                  </a:cubicBezTo>
                  <a:cubicBezTo>
                    <a:pt x="118369" y="893686"/>
                    <a:pt x="121640" y="881923"/>
                    <a:pt x="124287" y="870012"/>
                  </a:cubicBezTo>
                  <a:cubicBezTo>
                    <a:pt x="127560" y="855282"/>
                    <a:pt x="129505" y="840262"/>
                    <a:pt x="133165" y="825624"/>
                  </a:cubicBezTo>
                  <a:cubicBezTo>
                    <a:pt x="135435" y="816546"/>
                    <a:pt x="139084" y="807869"/>
                    <a:pt x="142043" y="798991"/>
                  </a:cubicBezTo>
                  <a:cubicBezTo>
                    <a:pt x="136124" y="784195"/>
                    <a:pt x="131414" y="768856"/>
                    <a:pt x="124287" y="754602"/>
                  </a:cubicBezTo>
                  <a:cubicBezTo>
                    <a:pt x="111927" y="729881"/>
                    <a:pt x="99534" y="720971"/>
                    <a:pt x="79899" y="701336"/>
                  </a:cubicBezTo>
                  <a:cubicBezTo>
                    <a:pt x="76940" y="692458"/>
                    <a:pt x="71021" y="684061"/>
                    <a:pt x="71021" y="674703"/>
                  </a:cubicBezTo>
                  <a:cubicBezTo>
                    <a:pt x="71021" y="649008"/>
                    <a:pt x="90520" y="637449"/>
                    <a:pt x="106532" y="621437"/>
                  </a:cubicBezTo>
                  <a:lnTo>
                    <a:pt x="124287" y="568171"/>
                  </a:lnTo>
                  <a:lnTo>
                    <a:pt x="133165" y="541538"/>
                  </a:lnTo>
                  <a:cubicBezTo>
                    <a:pt x="131508" y="534910"/>
                    <a:pt x="120866" y="488488"/>
                    <a:pt x="115410" y="479395"/>
                  </a:cubicBezTo>
                  <a:cubicBezTo>
                    <a:pt x="111104" y="472218"/>
                    <a:pt x="103573" y="467558"/>
                    <a:pt x="97654" y="461639"/>
                  </a:cubicBezTo>
                  <a:cubicBezTo>
                    <a:pt x="103573" y="405414"/>
                    <a:pt x="100534" y="347507"/>
                    <a:pt x="115410" y="292963"/>
                  </a:cubicBezTo>
                  <a:cubicBezTo>
                    <a:pt x="119303" y="278688"/>
                    <a:pt x="139553" y="275802"/>
                    <a:pt x="150920" y="266330"/>
                  </a:cubicBezTo>
                  <a:cubicBezTo>
                    <a:pt x="165078" y="254532"/>
                    <a:pt x="178238" y="238329"/>
                    <a:pt x="186431" y="221942"/>
                  </a:cubicBezTo>
                  <a:cubicBezTo>
                    <a:pt x="190616" y="213572"/>
                    <a:pt x="192350" y="204187"/>
                    <a:pt x="195309" y="195309"/>
                  </a:cubicBezTo>
                  <a:cubicBezTo>
                    <a:pt x="192350" y="186431"/>
                    <a:pt x="193738" y="174522"/>
                    <a:pt x="186431" y="168676"/>
                  </a:cubicBezTo>
                  <a:cubicBezTo>
                    <a:pt x="176903" y="161054"/>
                    <a:pt x="157198" y="170261"/>
                    <a:pt x="150920" y="159798"/>
                  </a:cubicBezTo>
                  <a:cubicBezTo>
                    <a:pt x="144643" y="149336"/>
                    <a:pt x="151987" y="133661"/>
                    <a:pt x="159798" y="124288"/>
                  </a:cubicBezTo>
                  <a:cubicBezTo>
                    <a:pt x="168270" y="114121"/>
                    <a:pt x="183818" y="113098"/>
                    <a:pt x="195309" y="106532"/>
                  </a:cubicBezTo>
                  <a:cubicBezTo>
                    <a:pt x="204573" y="101238"/>
                    <a:pt x="213064" y="94695"/>
                    <a:pt x="221942" y="88777"/>
                  </a:cubicBezTo>
                  <a:cubicBezTo>
                    <a:pt x="200655" y="24919"/>
                    <a:pt x="233291" y="97857"/>
                    <a:pt x="177553" y="53266"/>
                  </a:cubicBezTo>
                  <a:cubicBezTo>
                    <a:pt x="166805" y="44667"/>
                    <a:pt x="168676" y="21034"/>
                    <a:pt x="168676" y="8878"/>
                  </a:cubicBezTo>
                  <a:lnTo>
                    <a:pt x="3003011" y="0"/>
                  </a:lnTo>
                  <a:close/>
                </a:path>
              </a:pathLst>
            </a:cu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grpSp>
      <p:sp>
        <p:nvSpPr>
          <p:cNvPr id="7" name="Rechthoek 6"/>
          <p:cNvSpPr/>
          <p:nvPr/>
        </p:nvSpPr>
        <p:spPr>
          <a:xfrm>
            <a:off x="10655997" y="359783"/>
            <a:ext cx="962379" cy="369332"/>
          </a:xfrm>
          <a:prstGeom prst="rect">
            <a:avLst/>
          </a:prstGeom>
        </p:spPr>
        <p:txBody>
          <a:bodyPr wrap="none">
            <a:spAutoFit/>
          </a:bodyPr>
          <a:lstStyle/>
          <a:p>
            <a:r>
              <a:rPr lang="nl-NL" b="1" dirty="0">
                <a:solidFill>
                  <a:srgbClr val="FF0000"/>
                </a:solidFill>
              </a:rPr>
              <a:t>geborgd</a:t>
            </a:r>
            <a:endParaRPr lang="nl-NL" dirty="0">
              <a:solidFill>
                <a:srgbClr val="FF0000"/>
              </a:solidFill>
            </a:endParaRPr>
          </a:p>
        </p:txBody>
      </p:sp>
      <p:sp>
        <p:nvSpPr>
          <p:cNvPr id="8" name="Rechthoek 7"/>
          <p:cNvSpPr/>
          <p:nvPr/>
        </p:nvSpPr>
        <p:spPr>
          <a:xfrm>
            <a:off x="10238061" y="1076694"/>
            <a:ext cx="1798249" cy="369332"/>
          </a:xfrm>
          <a:prstGeom prst="rect">
            <a:avLst/>
          </a:prstGeom>
        </p:spPr>
        <p:txBody>
          <a:bodyPr wrap="none">
            <a:spAutoFit/>
          </a:bodyPr>
          <a:lstStyle/>
          <a:p>
            <a:r>
              <a:rPr lang="nl-NL" b="1" dirty="0">
                <a:solidFill>
                  <a:srgbClr val="FF0000"/>
                </a:solidFill>
              </a:rPr>
              <a:t>bedrijfsspecifiek</a:t>
            </a:r>
            <a:r>
              <a:rPr lang="nl-NL" dirty="0">
                <a:solidFill>
                  <a:srgbClr val="FF0000"/>
                </a:solidFill>
              </a:rPr>
              <a:t> </a:t>
            </a:r>
          </a:p>
        </p:txBody>
      </p:sp>
      <p:sp>
        <p:nvSpPr>
          <p:cNvPr id="9" name="Rechthoek 8"/>
          <p:cNvSpPr/>
          <p:nvPr/>
        </p:nvSpPr>
        <p:spPr>
          <a:xfrm>
            <a:off x="10605085" y="1801511"/>
            <a:ext cx="1064202" cy="369332"/>
          </a:xfrm>
          <a:prstGeom prst="rect">
            <a:avLst/>
          </a:prstGeom>
        </p:spPr>
        <p:txBody>
          <a:bodyPr wrap="none">
            <a:spAutoFit/>
          </a:bodyPr>
          <a:lstStyle/>
          <a:p>
            <a:r>
              <a:rPr lang="nl-NL" b="1" dirty="0">
                <a:solidFill>
                  <a:srgbClr val="FF0000"/>
                </a:solidFill>
              </a:rPr>
              <a:t>concreet</a:t>
            </a:r>
            <a:r>
              <a:rPr lang="nl-NL" dirty="0">
                <a:solidFill>
                  <a:srgbClr val="FF0000"/>
                </a:solidFill>
              </a:rPr>
              <a:t> </a:t>
            </a:r>
          </a:p>
        </p:txBody>
      </p:sp>
      <p:sp>
        <p:nvSpPr>
          <p:cNvPr id="10" name="Rechthoek 9"/>
          <p:cNvSpPr/>
          <p:nvPr/>
        </p:nvSpPr>
        <p:spPr>
          <a:xfrm>
            <a:off x="10414937" y="2508193"/>
            <a:ext cx="1444498" cy="369332"/>
          </a:xfrm>
          <a:prstGeom prst="rect">
            <a:avLst/>
          </a:prstGeom>
        </p:spPr>
        <p:txBody>
          <a:bodyPr wrap="none">
            <a:spAutoFit/>
          </a:bodyPr>
          <a:lstStyle/>
          <a:p>
            <a:r>
              <a:rPr lang="nl-NL" b="1" dirty="0">
                <a:solidFill>
                  <a:srgbClr val="FF0000"/>
                </a:solidFill>
              </a:rPr>
              <a:t>documenten </a:t>
            </a:r>
            <a:endParaRPr lang="nl-NL" dirty="0">
              <a:solidFill>
                <a:srgbClr val="FF0000"/>
              </a:solidFill>
            </a:endParaRPr>
          </a:p>
        </p:txBody>
      </p:sp>
      <p:sp>
        <p:nvSpPr>
          <p:cNvPr id="11" name="Rechthoek 10"/>
          <p:cNvSpPr/>
          <p:nvPr/>
        </p:nvSpPr>
        <p:spPr>
          <a:xfrm>
            <a:off x="10591989" y="3231742"/>
            <a:ext cx="1079526" cy="369332"/>
          </a:xfrm>
          <a:prstGeom prst="rect">
            <a:avLst/>
          </a:prstGeom>
        </p:spPr>
        <p:txBody>
          <a:bodyPr wrap="none">
            <a:spAutoFit/>
          </a:bodyPr>
          <a:lstStyle/>
          <a:p>
            <a:r>
              <a:rPr lang="nl-NL" b="1" dirty="0">
                <a:solidFill>
                  <a:srgbClr val="FF0000"/>
                </a:solidFill>
              </a:rPr>
              <a:t>personen</a:t>
            </a:r>
            <a:endParaRPr lang="nl-NL" dirty="0">
              <a:solidFill>
                <a:srgbClr val="FF0000"/>
              </a:solidFill>
            </a:endParaRPr>
          </a:p>
        </p:txBody>
      </p:sp>
      <p:sp>
        <p:nvSpPr>
          <p:cNvPr id="12" name="Rechthoek 11"/>
          <p:cNvSpPr/>
          <p:nvPr/>
        </p:nvSpPr>
        <p:spPr>
          <a:xfrm>
            <a:off x="10100011" y="3959857"/>
            <a:ext cx="2074350" cy="369332"/>
          </a:xfrm>
          <a:prstGeom prst="rect">
            <a:avLst/>
          </a:prstGeom>
        </p:spPr>
        <p:txBody>
          <a:bodyPr wrap="none">
            <a:spAutoFit/>
          </a:bodyPr>
          <a:lstStyle/>
          <a:p>
            <a:r>
              <a:rPr lang="nl-NL" b="1" dirty="0">
                <a:solidFill>
                  <a:srgbClr val="FF0000"/>
                </a:solidFill>
              </a:rPr>
              <a:t>manier van werken </a:t>
            </a:r>
          </a:p>
        </p:txBody>
      </p:sp>
      <p:sp>
        <p:nvSpPr>
          <p:cNvPr id="13" name="Rechthoek 12"/>
          <p:cNvSpPr/>
          <p:nvPr/>
        </p:nvSpPr>
        <p:spPr>
          <a:xfrm>
            <a:off x="10701810" y="4674875"/>
            <a:ext cx="870751" cy="369332"/>
          </a:xfrm>
          <a:prstGeom prst="rect">
            <a:avLst/>
          </a:prstGeom>
        </p:spPr>
        <p:txBody>
          <a:bodyPr wrap="none">
            <a:spAutoFit/>
          </a:bodyPr>
          <a:lstStyle/>
          <a:p>
            <a:r>
              <a:rPr lang="nl-NL" b="1" dirty="0">
                <a:solidFill>
                  <a:srgbClr val="FF0000"/>
                </a:solidFill>
              </a:rPr>
              <a:t>bedrijf </a:t>
            </a:r>
          </a:p>
        </p:txBody>
      </p:sp>
      <p:sp>
        <p:nvSpPr>
          <p:cNvPr id="14" name="Rechthoek 13"/>
          <p:cNvSpPr/>
          <p:nvPr/>
        </p:nvSpPr>
        <p:spPr>
          <a:xfrm>
            <a:off x="10409663" y="5396743"/>
            <a:ext cx="1444178" cy="369332"/>
          </a:xfrm>
          <a:prstGeom prst="rect">
            <a:avLst/>
          </a:prstGeom>
        </p:spPr>
        <p:txBody>
          <a:bodyPr wrap="none">
            <a:spAutoFit/>
          </a:bodyPr>
          <a:lstStyle/>
          <a:p>
            <a:r>
              <a:rPr lang="nl-NL" b="1" dirty="0">
                <a:solidFill>
                  <a:srgbClr val="FF0000"/>
                </a:solidFill>
              </a:rPr>
              <a:t>werklocaties </a:t>
            </a:r>
          </a:p>
        </p:txBody>
      </p:sp>
      <p:sp>
        <p:nvSpPr>
          <p:cNvPr id="15" name="Rechthoek 14"/>
          <p:cNvSpPr/>
          <p:nvPr/>
        </p:nvSpPr>
        <p:spPr>
          <a:xfrm>
            <a:off x="10664395" y="6116947"/>
            <a:ext cx="945580" cy="369332"/>
          </a:xfrm>
          <a:prstGeom prst="rect">
            <a:avLst/>
          </a:prstGeom>
        </p:spPr>
        <p:txBody>
          <a:bodyPr wrap="none">
            <a:spAutoFit/>
          </a:bodyPr>
          <a:lstStyle/>
          <a:p>
            <a:r>
              <a:rPr lang="nl-NL" b="1" dirty="0">
                <a:solidFill>
                  <a:srgbClr val="FF0000"/>
                </a:solidFill>
              </a:rPr>
              <a:t>voldaan</a:t>
            </a:r>
          </a:p>
        </p:txBody>
      </p:sp>
      <p:sp>
        <p:nvSpPr>
          <p:cNvPr id="25" name="Rectangle 24">
            <a:extLst>
              <a:ext uri="{FF2B5EF4-FFF2-40B4-BE49-F238E27FC236}">
                <a16:creationId xmlns:a16="http://schemas.microsoft.com/office/drawing/2014/main" id="{142D92AB-51FD-4557-9259-BAE71187D2C5}"/>
              </a:ext>
            </a:extLst>
          </p:cNvPr>
          <p:cNvSpPr/>
          <p:nvPr/>
        </p:nvSpPr>
        <p:spPr>
          <a:xfrm>
            <a:off x="122639" y="812289"/>
            <a:ext cx="9503215" cy="264405"/>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BE"/>
          </a:p>
        </p:txBody>
      </p:sp>
      <p:sp>
        <p:nvSpPr>
          <p:cNvPr id="26" name="Rectangle 25">
            <a:extLst>
              <a:ext uri="{FF2B5EF4-FFF2-40B4-BE49-F238E27FC236}">
                <a16:creationId xmlns:a16="http://schemas.microsoft.com/office/drawing/2014/main" id="{C7527A79-912A-478D-B848-0CF55DB6BC53}"/>
              </a:ext>
            </a:extLst>
          </p:cNvPr>
          <p:cNvSpPr/>
          <p:nvPr/>
        </p:nvSpPr>
        <p:spPr>
          <a:xfrm>
            <a:off x="122638" y="2031235"/>
            <a:ext cx="9503215" cy="359425"/>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BE"/>
          </a:p>
        </p:txBody>
      </p:sp>
    </p:spTree>
    <p:extLst>
      <p:ext uri="{BB962C8B-B14F-4D97-AF65-F5344CB8AC3E}">
        <p14:creationId xmlns:p14="http://schemas.microsoft.com/office/powerpoint/2010/main" val="3837694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PAPER 5   -S.WAV"/>
                                        </p:tgtEl>
                                      </p:cMediaNode>
                                    </p:audio>
                                  </p:subTnLst>
                                </p:cTn>
                              </p:par>
                              <p:par>
                                <p:cTn id="8" presetID="10" presetClass="entr" presetSubtype="0" fill="hold" grpId="0" nodeType="withEffect">
                                  <p:stCondLst>
                                    <p:cond delay="50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150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250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350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par>
                                <p:cTn id="20" presetID="10" presetClass="entr" presetSubtype="0" fill="hold" grpId="0" nodeType="withEffect">
                                  <p:stCondLst>
                                    <p:cond delay="450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grpId="0" nodeType="withEffect">
                                  <p:stCondLst>
                                    <p:cond delay="550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par>
                                <p:cTn id="26" presetID="10" presetClass="entr" presetSubtype="0" fill="hold" grpId="0" nodeType="withEffect">
                                  <p:stCondLst>
                                    <p:cond delay="650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par>
                                <p:cTn id="29" presetID="10" presetClass="entr" presetSubtype="0" fill="hold" grpId="0" nodeType="withEffect">
                                  <p:stCondLst>
                                    <p:cond delay="740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par>
                                <p:cTn id="32" presetID="10" presetClass="entr" presetSubtype="0" fill="hold" grpId="0" nodeType="withEffect">
                                  <p:stCondLst>
                                    <p:cond delay="850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1DF9B0-646E-46C0-97A8-796DE7590E99}"/>
              </a:ext>
            </a:extLst>
          </p:cNvPr>
          <p:cNvSpPr/>
          <p:nvPr/>
        </p:nvSpPr>
        <p:spPr>
          <a:xfrm>
            <a:off x="0" y="6045711"/>
            <a:ext cx="3701667" cy="81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3" name="Tijdelijke aanduiding voor inhoud 2"/>
          <p:cNvSpPr>
            <a:spLocks noGrp="1"/>
          </p:cNvSpPr>
          <p:nvPr>
            <p:ph idx="1"/>
          </p:nvPr>
        </p:nvSpPr>
        <p:spPr>
          <a:xfrm>
            <a:off x="155690" y="145669"/>
            <a:ext cx="9503215" cy="7648248"/>
          </a:xfrm>
        </p:spPr>
        <p:txBody>
          <a:bodyPr/>
          <a:lstStyle/>
          <a:p>
            <a:pPr defTabSz="539750"/>
            <a:r>
              <a:rPr lang="nl-NL" sz="1200" dirty="0"/>
              <a:t>2.1	</a:t>
            </a:r>
            <a:r>
              <a:rPr lang="nl-NL" sz="1200" b="1" dirty="0">
                <a:solidFill>
                  <a:srgbClr val="000000"/>
                </a:solidFill>
                <a:effectLst/>
                <a:ea typeface="Calibri" panose="020F0502020204030204" pitchFamily="34" charset="0"/>
              </a:rPr>
              <a:t>Heeft het bedrijf een actuele VGM risico-inventarisatie en -evaluatie?</a:t>
            </a:r>
            <a:endParaRPr lang="nl-NL" sz="1200" dirty="0">
              <a:solidFill>
                <a:srgbClr val="000000"/>
              </a:solidFill>
              <a:effectLst/>
              <a:ea typeface="Calibri" panose="020F0502020204030204" pitchFamily="34" charset="0"/>
            </a:endParaRPr>
          </a:p>
          <a:p>
            <a:pPr defTabSz="539750"/>
            <a:r>
              <a:rPr lang="nl-NL" sz="1200" b="1" dirty="0">
                <a:solidFill>
                  <a:srgbClr val="000000"/>
                </a:solidFill>
              </a:rPr>
              <a:t>Doelstelling:</a:t>
            </a:r>
            <a:br>
              <a:rPr lang="nl-NL" sz="1200" dirty="0">
                <a:solidFill>
                  <a:srgbClr val="000000"/>
                </a:solidFill>
              </a:rPr>
            </a:br>
            <a:r>
              <a:rPr lang="nl-NL" sz="1200" i="1" dirty="0">
                <a:solidFill>
                  <a:schemeClr val="bg1">
                    <a:lumMod val="50000"/>
                  </a:schemeClr>
                </a:solidFill>
                <a:effectLst/>
                <a:ea typeface="Calibri" panose="020F0502020204030204" pitchFamily="34" charset="0"/>
              </a:rPr>
              <a:t>Vaststellen en beheersen van de algemeen voorkomende VGM-risico’s.</a:t>
            </a:r>
            <a:br>
              <a:rPr lang="nl-NL" sz="1200" i="1" dirty="0">
                <a:solidFill>
                  <a:srgbClr val="000000"/>
                </a:solidFill>
                <a:effectLst/>
                <a:ea typeface="Calibri" panose="020F0502020204030204" pitchFamily="34" charset="0"/>
              </a:rPr>
            </a:br>
            <a:r>
              <a:rPr lang="nl-NL" sz="1200" dirty="0">
                <a:solidFill>
                  <a:srgbClr val="000000"/>
                </a:solidFill>
                <a:ea typeface="Calibri" panose="020F0502020204030204" pitchFamily="34" charset="0"/>
              </a:rPr>
              <a:t>Het bedrijf beschikt over een actuele VGM-RI&amp;E, welke onder actieve medewerking van de VGM- functionaris (zie vraag 1.2) volgens een vaste methodiek is uitgevoerd. Hierbij wordt rekening gehouden door inventarisatie van gevaren, bepalen van risico’s en evaluatie van risico’s.</a:t>
            </a:r>
            <a:br>
              <a:rPr lang="nl-NL" sz="1200" dirty="0">
                <a:solidFill>
                  <a:srgbClr val="000000"/>
                </a:solidFill>
                <a:ea typeface="Calibri" panose="020F0502020204030204" pitchFamily="34" charset="0"/>
              </a:rPr>
            </a:br>
            <a:r>
              <a:rPr lang="nl-NL" sz="1200" dirty="0">
                <a:solidFill>
                  <a:srgbClr val="000000"/>
                </a:solidFill>
                <a:ea typeface="Calibri" panose="020F0502020204030204" pitchFamily="34" charset="0"/>
              </a:rPr>
              <a:t>Bij werkzaamheden in gebieden met een andere wet- en regelgeving dan het thuisland wordt indien van toepassing rekening gehouden met de impact van de lokale wet- en regelgeving. VGM-risico-inventarisaties en -evaluaties worden minimaal om de drie jaar aantoonbaar </a:t>
            </a:r>
            <a:r>
              <a:rPr lang="nl-NL" sz="1200" dirty="0" err="1">
                <a:solidFill>
                  <a:srgbClr val="000000"/>
                </a:solidFill>
                <a:ea typeface="Calibri" panose="020F0502020204030204" pitchFamily="34" charset="0"/>
              </a:rPr>
              <a:t>geëvalueerd</a:t>
            </a:r>
            <a:r>
              <a:rPr lang="nl-NL" sz="1200" dirty="0">
                <a:solidFill>
                  <a:srgbClr val="000000"/>
                </a:solidFill>
                <a:ea typeface="Calibri" panose="020F0502020204030204" pitchFamily="34" charset="0"/>
              </a:rPr>
              <a:t> en zo nodig aangepast. </a:t>
            </a:r>
            <a:br>
              <a:rPr lang="nl-NL" sz="1200" dirty="0">
                <a:solidFill>
                  <a:srgbClr val="000000"/>
                </a:solidFill>
                <a:ea typeface="Calibri" panose="020F0502020204030204" pitchFamily="34" charset="0"/>
              </a:rPr>
            </a:br>
            <a:r>
              <a:rPr lang="nl-NL" sz="1200" dirty="0">
                <a:solidFill>
                  <a:srgbClr val="000000"/>
                </a:solidFill>
                <a:ea typeface="Calibri" panose="020F0502020204030204" pitchFamily="34" charset="0"/>
              </a:rPr>
              <a:t>De RI&amp;E is opgesteld op d.d. 21-2-2018 door mevr. </a:t>
            </a:r>
            <a:r>
              <a:rPr lang="nl-NL" sz="1200" dirty="0" err="1">
                <a:solidFill>
                  <a:srgbClr val="000000"/>
                </a:solidFill>
                <a:ea typeface="Calibri" panose="020F0502020204030204" pitchFamily="34" charset="0"/>
              </a:rPr>
              <a:t>xxxx</a:t>
            </a:r>
            <a:r>
              <a:rPr lang="nl-NL" sz="1200" dirty="0">
                <a:solidFill>
                  <a:srgbClr val="000000"/>
                </a:solidFill>
                <a:ea typeface="Calibri" panose="020F0502020204030204" pitchFamily="34" charset="0"/>
              </a:rPr>
              <a:t> en getoetst door de Veiligheidskundige (zie vraag 1.2) d.d. februari 2018. De RI&amp;E (VGM) bestaat o.a. uit de volgende 4 onderdelen/hoofdstukken: </a:t>
            </a:r>
            <a:br>
              <a:rPr lang="nl-NL" sz="1200" dirty="0">
                <a:solidFill>
                  <a:srgbClr val="000000"/>
                </a:solidFill>
                <a:ea typeface="Calibri" panose="020F0502020204030204" pitchFamily="34" charset="0"/>
              </a:rPr>
            </a:br>
            <a:r>
              <a:rPr lang="nl-NL" sz="1200" dirty="0">
                <a:solidFill>
                  <a:srgbClr val="000000"/>
                </a:solidFill>
                <a:ea typeface="Calibri" panose="020F0502020204030204" pitchFamily="34" charset="0"/>
              </a:rPr>
              <a:t>- </a:t>
            </a:r>
            <a:r>
              <a:rPr lang="nl-NL" sz="1200">
                <a:solidFill>
                  <a:srgbClr val="000000"/>
                </a:solidFill>
                <a:ea typeface="Calibri" panose="020F0502020204030204" pitchFamily="34" charset="0"/>
              </a:rPr>
              <a:t>RIE bedrijf xxx;</a:t>
            </a:r>
            <a:br>
              <a:rPr lang="nl-NL" sz="1200" dirty="0">
                <a:solidFill>
                  <a:srgbClr val="000000"/>
                </a:solidFill>
                <a:ea typeface="Calibri" panose="020F0502020204030204" pitchFamily="34" charset="0"/>
              </a:rPr>
            </a:br>
            <a:r>
              <a:rPr lang="nl-NL" sz="1200" dirty="0">
                <a:solidFill>
                  <a:srgbClr val="000000"/>
                </a:solidFill>
                <a:ea typeface="Calibri" panose="020F0502020204030204" pitchFamily="34" charset="0"/>
              </a:rPr>
              <a:t>- Functie RIE / TRA;</a:t>
            </a:r>
            <a:br>
              <a:rPr lang="nl-NL" sz="1200" dirty="0">
                <a:solidFill>
                  <a:srgbClr val="000000"/>
                </a:solidFill>
                <a:ea typeface="Calibri" panose="020F0502020204030204" pitchFamily="34" charset="0"/>
              </a:rPr>
            </a:br>
            <a:r>
              <a:rPr lang="nl-NL" sz="1200" dirty="0">
                <a:solidFill>
                  <a:srgbClr val="000000"/>
                </a:solidFill>
                <a:ea typeface="Calibri" panose="020F0502020204030204" pitchFamily="34" charset="0"/>
              </a:rPr>
              <a:t>- Arbocatalogus Bouw en Infra; </a:t>
            </a:r>
            <a:br>
              <a:rPr lang="nl-NL" sz="1200" dirty="0">
                <a:solidFill>
                  <a:srgbClr val="000000"/>
                </a:solidFill>
                <a:ea typeface="Calibri" panose="020F0502020204030204" pitchFamily="34" charset="0"/>
              </a:rPr>
            </a:br>
            <a:r>
              <a:rPr lang="nl-NL" sz="1200" dirty="0">
                <a:solidFill>
                  <a:srgbClr val="000000"/>
                </a:solidFill>
                <a:ea typeface="Calibri" panose="020F0502020204030204" pitchFamily="34" charset="0"/>
              </a:rPr>
              <a:t>- MAR (in het kader van milieu). </a:t>
            </a:r>
          </a:p>
          <a:p>
            <a:pPr defTabSz="539750">
              <a:spcAft>
                <a:spcPts val="0"/>
              </a:spcAft>
            </a:pPr>
            <a:r>
              <a:rPr lang="nl-NL" sz="1200" b="1" dirty="0">
                <a:solidFill>
                  <a:srgbClr val="000000"/>
                </a:solidFill>
                <a:effectLst/>
                <a:ea typeface="Calibri" panose="020F0502020204030204" pitchFamily="34" charset="0"/>
              </a:rPr>
              <a:t>Minimumeisen:</a:t>
            </a:r>
          </a:p>
          <a:p>
            <a:pPr marL="342900" indent="-342900" defTabSz="539750">
              <a:buFont typeface="+mj-lt"/>
              <a:buAutoNum type="arabicPeriod"/>
            </a:pPr>
            <a:r>
              <a:rPr lang="nl-NL" sz="1200" i="1" dirty="0">
                <a:solidFill>
                  <a:schemeClr val="bg1">
                    <a:lumMod val="50000"/>
                  </a:schemeClr>
                </a:solidFill>
                <a:effectLst/>
                <a:ea typeface="Calibri" panose="020F0502020204030204" pitchFamily="34" charset="0"/>
              </a:rPr>
              <a:t>De risico’s van alle gangbare operationele activiteiten van het bedrijf zijn vastgelegd in de VGM risico-inventarisatie en -evaluatie.</a:t>
            </a:r>
            <a:br>
              <a:rPr lang="nl-NL" sz="1200" i="1" dirty="0">
                <a:solidFill>
                  <a:schemeClr val="bg1">
                    <a:lumMod val="50000"/>
                  </a:schemeClr>
                </a:solidFill>
                <a:effectLst/>
                <a:ea typeface="Calibri" panose="020F0502020204030204" pitchFamily="34" charset="0"/>
              </a:rPr>
            </a:br>
            <a:r>
              <a:rPr lang="nl-NL" sz="1050" dirty="0">
                <a:solidFill>
                  <a:schemeClr val="bg1">
                    <a:lumMod val="50000"/>
                  </a:schemeClr>
                </a:solidFill>
                <a:ea typeface="Calibri" panose="020F0502020204030204" pitchFamily="34" charset="0"/>
              </a:rPr>
              <a:t>VGM-risico-inventarisaties en -evaluaties worden uitgevoerd:</a:t>
            </a:r>
            <a:br>
              <a:rPr lang="nl-NL" sz="1050" dirty="0">
                <a:solidFill>
                  <a:schemeClr val="bg1">
                    <a:lumMod val="50000"/>
                  </a:schemeClr>
                </a:solidFill>
                <a:ea typeface="Calibri" panose="020F0502020204030204" pitchFamily="34" charset="0"/>
              </a:rPr>
            </a:br>
            <a:r>
              <a:rPr lang="nl-NL" sz="1050" dirty="0">
                <a:solidFill>
                  <a:schemeClr val="bg1">
                    <a:lumMod val="50000"/>
                  </a:schemeClr>
                </a:solidFill>
                <a:ea typeface="Calibri" panose="020F0502020204030204" pitchFamily="34" charset="0"/>
              </a:rPr>
              <a:t>- volgens een vaste methodiek, door inventarisatie van gevaren, bepalen van risico’s en evaluatie van risico’s</a:t>
            </a:r>
            <a:br>
              <a:rPr lang="nl-NL" sz="1050" dirty="0">
                <a:solidFill>
                  <a:schemeClr val="bg1">
                    <a:lumMod val="50000"/>
                  </a:schemeClr>
                </a:solidFill>
                <a:ea typeface="Calibri" panose="020F0502020204030204" pitchFamily="34" charset="0"/>
              </a:rPr>
            </a:br>
            <a:r>
              <a:rPr lang="nl-NL" sz="1050" dirty="0">
                <a:solidFill>
                  <a:schemeClr val="bg1">
                    <a:lumMod val="50000"/>
                  </a:schemeClr>
                </a:solidFill>
                <a:ea typeface="Calibri" panose="020F0502020204030204" pitchFamily="34" charset="0"/>
              </a:rPr>
              <a:t>- onder actieve medewerking van de VGM-functionaris, zoals genoemd in vraag 1.2.</a:t>
            </a:r>
            <a:br>
              <a:rPr lang="nl-NL" sz="1200" dirty="0">
                <a:solidFill>
                  <a:srgbClr val="000000"/>
                </a:solidFill>
                <a:ea typeface="Calibri" panose="020F0502020204030204" pitchFamily="34" charset="0"/>
              </a:rPr>
            </a:br>
            <a:r>
              <a:rPr lang="nl-NL" sz="1200" dirty="0">
                <a:solidFill>
                  <a:srgbClr val="000000"/>
                </a:solidFill>
              </a:rPr>
              <a:t>In de RI&amp;E zijn onder andere de risicovolle operationele activiteiten/functies/taken/werkzaamheden binnen het bedrijf opgenomen en </a:t>
            </a:r>
            <a:r>
              <a:rPr lang="nl-NL" sz="1200" dirty="0" err="1">
                <a:solidFill>
                  <a:srgbClr val="000000"/>
                </a:solidFill>
              </a:rPr>
              <a:t>geëvalueerd</a:t>
            </a:r>
            <a:r>
              <a:rPr lang="nl-NL" sz="1200" dirty="0">
                <a:solidFill>
                  <a:srgbClr val="000000"/>
                </a:solidFill>
              </a:rPr>
              <a:t>. De volgende risicovolle operationele activiteiten/functies/taken/werkzaamheden zijn o.a. </a:t>
            </a:r>
            <a:r>
              <a:rPr lang="nl-NL" sz="1200" dirty="0" err="1">
                <a:solidFill>
                  <a:srgbClr val="000000"/>
                </a:solidFill>
              </a:rPr>
              <a:t>geïnventariseerd</a:t>
            </a:r>
            <a:r>
              <a:rPr lang="nl-NL" sz="1200" dirty="0">
                <a:solidFill>
                  <a:srgbClr val="000000"/>
                </a:solidFill>
              </a:rPr>
              <a:t> en </a:t>
            </a:r>
            <a:r>
              <a:rPr lang="nl-NL" sz="1200" dirty="0" err="1">
                <a:solidFill>
                  <a:srgbClr val="000000"/>
                </a:solidFill>
              </a:rPr>
              <a:t>geëvalueerd</a:t>
            </a:r>
            <a:r>
              <a:rPr lang="nl-NL" sz="1200" dirty="0">
                <a:solidFill>
                  <a:srgbClr val="000000"/>
                </a:solidFill>
              </a:rPr>
              <a:t>: </a:t>
            </a:r>
            <a:br>
              <a:rPr lang="nl-NL" sz="1200" dirty="0">
                <a:solidFill>
                  <a:srgbClr val="000000"/>
                </a:solidFill>
              </a:rPr>
            </a:br>
            <a:r>
              <a:rPr lang="nl-NL" sz="1200" dirty="0">
                <a:solidFill>
                  <a:srgbClr val="000000"/>
                </a:solidFill>
              </a:rPr>
              <a:t>-  Algemene risico’s zoals werken op hoogte, fysieke belasting met o.a. de volgende risico’s vallen en overbelasting; </a:t>
            </a:r>
            <a:br>
              <a:rPr lang="nl-NL" sz="1200" dirty="0">
                <a:solidFill>
                  <a:srgbClr val="000000"/>
                </a:solidFill>
              </a:rPr>
            </a:br>
            <a:r>
              <a:rPr lang="nl-NL" sz="1200" dirty="0">
                <a:solidFill>
                  <a:srgbClr val="000000"/>
                </a:solidFill>
              </a:rPr>
              <a:t>-  Ruwbouw zoals hijswerkzaamheden en plaatsen kozijnen met o.a. de volgende risico’s geraakt worden door vallende lasten en bekneld raken; </a:t>
            </a:r>
            <a:br>
              <a:rPr lang="nl-NL" sz="1200" dirty="0">
                <a:solidFill>
                  <a:srgbClr val="000000"/>
                </a:solidFill>
              </a:rPr>
            </a:br>
            <a:r>
              <a:rPr lang="nl-NL" sz="1200" dirty="0">
                <a:solidFill>
                  <a:srgbClr val="000000"/>
                </a:solidFill>
              </a:rPr>
              <a:t>-  Afbouw zoals stucwerk en aftimmerwerk met o.a. de volgende risico’s blootstelling aan stof; </a:t>
            </a:r>
            <a:br>
              <a:rPr lang="nl-NL" sz="1200" dirty="0">
                <a:solidFill>
                  <a:srgbClr val="000000"/>
                </a:solidFill>
              </a:rPr>
            </a:br>
            <a:r>
              <a:rPr lang="nl-NL" sz="1200" dirty="0">
                <a:solidFill>
                  <a:srgbClr val="000000"/>
                </a:solidFill>
              </a:rPr>
              <a:t>-  In het kader van milieu is o.a. afval en energie als aspecten benoemd. </a:t>
            </a:r>
            <a:br>
              <a:rPr lang="nl-NL" sz="1200" dirty="0">
                <a:solidFill>
                  <a:srgbClr val="000000"/>
                </a:solidFill>
              </a:rPr>
            </a:br>
            <a:r>
              <a:rPr lang="nl-NL" sz="1200" dirty="0">
                <a:solidFill>
                  <a:srgbClr val="000000"/>
                </a:solidFill>
              </a:rPr>
              <a:t>Getroffen beheersmaatregelen, waarbij zoveel mogelijk de bronaanpak is gehanteerd, zijn getoetst en vastgelegd in een Plan van Aanpak (</a:t>
            </a:r>
            <a:r>
              <a:rPr lang="nl-NL" sz="1200" dirty="0" err="1">
                <a:solidFill>
                  <a:srgbClr val="000000"/>
                </a:solidFill>
              </a:rPr>
              <a:t>PvA</a:t>
            </a:r>
            <a:r>
              <a:rPr lang="nl-NL" sz="1200" dirty="0">
                <a:solidFill>
                  <a:srgbClr val="000000"/>
                </a:solidFill>
              </a:rPr>
              <a:t>) en/of VGM-actieplan van d.d. 21-2-2018 welke is opgesteld door mevr. H. Vos en periodiek (minimaal jaarlijks) wordt beheerst/geactualiseerd door de KAM-functionaris en directie. </a:t>
            </a:r>
          </a:p>
          <a:p>
            <a:pPr marL="342900" indent="-342900" defTabSz="539750">
              <a:buFont typeface="+mj-lt"/>
              <a:buAutoNum type="arabicPeriod"/>
            </a:pPr>
            <a:r>
              <a:rPr lang="nl-NL" sz="1200" i="1" dirty="0">
                <a:solidFill>
                  <a:schemeClr val="bg1">
                    <a:lumMod val="50000"/>
                  </a:schemeClr>
                </a:solidFill>
                <a:effectLst/>
                <a:ea typeface="Calibri" panose="020F0502020204030204" pitchFamily="34" charset="0"/>
              </a:rPr>
              <a:t>Risico’s vastgesteld bij de evaluatie worden beheerst door doeltreffende maatregelen, waarbij een bronaanpak de voorkeur verdient.</a:t>
            </a:r>
            <a:br>
              <a:rPr lang="nl-NL" sz="1200" i="1" dirty="0">
                <a:solidFill>
                  <a:schemeClr val="bg1">
                    <a:lumMod val="50000"/>
                  </a:schemeClr>
                </a:solidFill>
                <a:effectLst/>
                <a:ea typeface="Calibri" panose="020F0502020204030204" pitchFamily="34" charset="0"/>
              </a:rPr>
            </a:br>
            <a:r>
              <a:rPr lang="nl-NL" sz="1050" dirty="0">
                <a:solidFill>
                  <a:schemeClr val="bg1">
                    <a:lumMod val="50000"/>
                  </a:schemeClr>
                </a:solidFill>
              </a:rPr>
              <a:t>- Bij werkzaamheden in gebieden met een andere wet- en regelgeving dan het thuisland dient men rekening te houden met de impact van de lokale wet- en regelgeving.</a:t>
            </a:r>
            <a:br>
              <a:rPr lang="nl-NL" sz="1050" dirty="0">
                <a:solidFill>
                  <a:schemeClr val="bg1">
                    <a:lumMod val="50000"/>
                  </a:schemeClr>
                </a:solidFill>
              </a:rPr>
            </a:br>
            <a:r>
              <a:rPr lang="nl-NL" sz="1050" dirty="0">
                <a:solidFill>
                  <a:schemeClr val="bg1">
                    <a:lumMod val="50000"/>
                  </a:schemeClr>
                </a:solidFill>
              </a:rPr>
              <a:t>- VGM-risico-inventarisaties en -evaluaties worden minimaal om de drie jaar geëvalueerd en zo nodig aangepast.</a:t>
            </a:r>
            <a:br>
              <a:rPr lang="nl-NL" sz="1050" dirty="0">
                <a:solidFill>
                  <a:schemeClr val="bg1">
                    <a:lumMod val="50000"/>
                  </a:schemeClr>
                </a:solidFill>
              </a:rPr>
            </a:br>
            <a:r>
              <a:rPr lang="nl-NL" sz="1200" dirty="0" err="1">
                <a:solidFill>
                  <a:srgbClr val="000000"/>
                </a:solidFill>
              </a:rPr>
              <a:t>MvT</a:t>
            </a:r>
            <a:r>
              <a:rPr lang="nl-NL" sz="1200" dirty="0">
                <a:solidFill>
                  <a:srgbClr val="000000"/>
                </a:solidFill>
              </a:rPr>
              <a:t>: Er zijn geen afwijkingen geconstateerd, er wordt voldaan aan de doelstelling(en), minimumeisen en gevraagde documenten van deze VCA-vraag. </a:t>
            </a:r>
            <a:endParaRPr lang="nl-NL" sz="1200" i="1" dirty="0">
              <a:solidFill>
                <a:schemeClr val="bg1">
                  <a:lumMod val="50000"/>
                </a:schemeClr>
              </a:solidFill>
            </a:endParaRPr>
          </a:p>
          <a:p>
            <a:pPr defTabSz="539750"/>
            <a:r>
              <a:rPr lang="nl-NL" sz="1200" b="1" dirty="0">
                <a:effectLst/>
                <a:ea typeface="Calibri" panose="020F0502020204030204" pitchFamily="34" charset="0"/>
              </a:rPr>
              <a:t>Documenten:</a:t>
            </a:r>
            <a:r>
              <a:rPr lang="nl-NL" sz="1200" dirty="0">
                <a:effectLst/>
                <a:ea typeface="Calibri" panose="020F0502020204030204" pitchFamily="34" charset="0"/>
              </a:rPr>
              <a:t>-</a:t>
            </a:r>
            <a:r>
              <a:rPr lang="nl-NL" sz="1050" dirty="0">
                <a:solidFill>
                  <a:schemeClr val="bg1">
                    <a:lumMod val="50000"/>
                  </a:schemeClr>
                </a:solidFill>
              </a:rPr>
              <a:t>Methodiek VGM-risico-inventarisaties en –evaluaties,  Actuele VGM-risico-inventarisaties en -evaluaties</a:t>
            </a:r>
            <a:br>
              <a:rPr lang="nl-NL" sz="1200" dirty="0">
                <a:effectLst/>
                <a:ea typeface="Calibri" panose="020F0502020204030204" pitchFamily="34" charset="0"/>
              </a:rPr>
            </a:br>
            <a:br>
              <a:rPr lang="nl-NL" sz="1200" dirty="0">
                <a:effectLst/>
                <a:ea typeface="Calibri" panose="020F0502020204030204" pitchFamily="34" charset="0"/>
              </a:rPr>
            </a:br>
            <a:endParaRPr lang="nl-NL" sz="1200" dirty="0">
              <a:effectLst/>
              <a:ea typeface="Calibri" panose="020F0502020204030204" pitchFamily="34" charset="0"/>
            </a:endParaRPr>
          </a:p>
          <a:p>
            <a:pPr defTabSz="539750"/>
            <a:endParaRPr lang="nl-NL" sz="1200" dirty="0">
              <a:effectLst/>
              <a:ea typeface="Calibri" panose="020F0502020204030204" pitchFamily="34" charset="0"/>
            </a:endParaRPr>
          </a:p>
        </p:txBody>
      </p:sp>
      <p:grpSp>
        <p:nvGrpSpPr>
          <p:cNvPr id="4" name="Groep 3"/>
          <p:cNvGrpSpPr/>
          <p:nvPr/>
        </p:nvGrpSpPr>
        <p:grpSpPr>
          <a:xfrm>
            <a:off x="9658905" y="-123825"/>
            <a:ext cx="2590677" cy="7014839"/>
            <a:chOff x="9658905" y="-8878"/>
            <a:chExt cx="2590677" cy="6899892"/>
          </a:xfrm>
        </p:grpSpPr>
        <p:sp>
          <p:nvSpPr>
            <p:cNvPr id="5" name="Vrije vorm 4"/>
            <p:cNvSpPr/>
            <p:nvPr/>
          </p:nvSpPr>
          <p:spPr>
            <a:xfrm>
              <a:off x="9658905" y="-8878"/>
              <a:ext cx="2533527" cy="6871317"/>
            </a:xfrm>
            <a:custGeom>
              <a:avLst/>
              <a:gdLst>
                <a:gd name="connsiteX0" fmla="*/ 1180730 w 1189608"/>
                <a:gd name="connsiteY0" fmla="*/ 0 h 6871317"/>
                <a:gd name="connsiteX1" fmla="*/ 1189608 w 1189608"/>
                <a:gd name="connsiteY1" fmla="*/ 6871317 h 6871317"/>
                <a:gd name="connsiteX2" fmla="*/ 124287 w 1189608"/>
                <a:gd name="connsiteY2" fmla="*/ 6871317 h 6871317"/>
                <a:gd name="connsiteX3" fmla="*/ 195309 w 1189608"/>
                <a:gd name="connsiteY3" fmla="*/ 6693763 h 6871317"/>
                <a:gd name="connsiteX4" fmla="*/ 106532 w 1189608"/>
                <a:gd name="connsiteY4" fmla="*/ 6649375 h 6871317"/>
                <a:gd name="connsiteX5" fmla="*/ 44388 w 1189608"/>
                <a:gd name="connsiteY5" fmla="*/ 6613864 h 6871317"/>
                <a:gd name="connsiteX6" fmla="*/ 8878 w 1189608"/>
                <a:gd name="connsiteY6" fmla="*/ 6604987 h 6871317"/>
                <a:gd name="connsiteX7" fmla="*/ 26633 w 1189608"/>
                <a:gd name="connsiteY7" fmla="*/ 6578354 h 6871317"/>
                <a:gd name="connsiteX8" fmla="*/ 62144 w 1189608"/>
                <a:gd name="connsiteY8" fmla="*/ 6569476 h 6871317"/>
                <a:gd name="connsiteX9" fmla="*/ 79899 w 1189608"/>
                <a:gd name="connsiteY9" fmla="*/ 6516210 h 6871317"/>
                <a:gd name="connsiteX10" fmla="*/ 79899 w 1189608"/>
                <a:gd name="connsiteY10" fmla="*/ 6400800 h 6871317"/>
                <a:gd name="connsiteX11" fmla="*/ 106532 w 1189608"/>
                <a:gd name="connsiteY11" fmla="*/ 6241002 h 6871317"/>
                <a:gd name="connsiteX12" fmla="*/ 124287 w 1189608"/>
                <a:gd name="connsiteY12" fmla="*/ 6152226 h 6871317"/>
                <a:gd name="connsiteX13" fmla="*/ 142043 w 1189608"/>
                <a:gd name="connsiteY13" fmla="*/ 6125593 h 6871317"/>
                <a:gd name="connsiteX14" fmla="*/ 124287 w 1189608"/>
                <a:gd name="connsiteY14" fmla="*/ 6107837 h 6871317"/>
                <a:gd name="connsiteX15" fmla="*/ 142043 w 1189608"/>
                <a:gd name="connsiteY15" fmla="*/ 6072327 h 6871317"/>
                <a:gd name="connsiteX16" fmla="*/ 150920 w 1189608"/>
                <a:gd name="connsiteY16" fmla="*/ 6036816 h 6871317"/>
                <a:gd name="connsiteX17" fmla="*/ 106532 w 1189608"/>
                <a:gd name="connsiteY17" fmla="*/ 5983550 h 6871317"/>
                <a:gd name="connsiteX18" fmla="*/ 88777 w 1189608"/>
                <a:gd name="connsiteY18" fmla="*/ 5956917 h 6871317"/>
                <a:gd name="connsiteX19" fmla="*/ 106532 w 1189608"/>
                <a:gd name="connsiteY19" fmla="*/ 5921406 h 6871317"/>
                <a:gd name="connsiteX20" fmla="*/ 142043 w 1189608"/>
                <a:gd name="connsiteY20" fmla="*/ 5912528 h 6871317"/>
                <a:gd name="connsiteX21" fmla="*/ 168676 w 1189608"/>
                <a:gd name="connsiteY21" fmla="*/ 5885895 h 6871317"/>
                <a:gd name="connsiteX22" fmla="*/ 177553 w 1189608"/>
                <a:gd name="connsiteY22" fmla="*/ 5859262 h 6871317"/>
                <a:gd name="connsiteX23" fmla="*/ 195309 w 1189608"/>
                <a:gd name="connsiteY23" fmla="*/ 5823752 h 6871317"/>
                <a:gd name="connsiteX24" fmla="*/ 177553 w 1189608"/>
                <a:gd name="connsiteY24" fmla="*/ 5788241 h 6871317"/>
                <a:gd name="connsiteX25" fmla="*/ 97654 w 1189608"/>
                <a:gd name="connsiteY25" fmla="*/ 5743853 h 6871317"/>
                <a:gd name="connsiteX26" fmla="*/ 62144 w 1189608"/>
                <a:gd name="connsiteY26" fmla="*/ 5699464 h 6871317"/>
                <a:gd name="connsiteX27" fmla="*/ 71021 w 1189608"/>
                <a:gd name="connsiteY27" fmla="*/ 5672831 h 6871317"/>
                <a:gd name="connsiteX28" fmla="*/ 88777 w 1189608"/>
                <a:gd name="connsiteY28" fmla="*/ 5610688 h 6871317"/>
                <a:gd name="connsiteX29" fmla="*/ 106532 w 1189608"/>
                <a:gd name="connsiteY29" fmla="*/ 5592932 h 6871317"/>
                <a:gd name="connsiteX30" fmla="*/ 124287 w 1189608"/>
                <a:gd name="connsiteY30" fmla="*/ 5566299 h 6871317"/>
                <a:gd name="connsiteX31" fmla="*/ 133165 w 1189608"/>
                <a:gd name="connsiteY31" fmla="*/ 5539666 h 6871317"/>
                <a:gd name="connsiteX32" fmla="*/ 142043 w 1189608"/>
                <a:gd name="connsiteY32" fmla="*/ 5495278 h 6871317"/>
                <a:gd name="connsiteX33" fmla="*/ 195309 w 1189608"/>
                <a:gd name="connsiteY33" fmla="*/ 5450890 h 6871317"/>
                <a:gd name="connsiteX34" fmla="*/ 213064 w 1189608"/>
                <a:gd name="connsiteY34" fmla="*/ 5424257 h 6871317"/>
                <a:gd name="connsiteX35" fmla="*/ 177553 w 1189608"/>
                <a:gd name="connsiteY35" fmla="*/ 5362113 h 6871317"/>
                <a:gd name="connsiteX36" fmla="*/ 150920 w 1189608"/>
                <a:gd name="connsiteY36" fmla="*/ 5317725 h 6871317"/>
                <a:gd name="connsiteX37" fmla="*/ 97654 w 1189608"/>
                <a:gd name="connsiteY37" fmla="*/ 5282214 h 6871317"/>
                <a:gd name="connsiteX38" fmla="*/ 115410 w 1189608"/>
                <a:gd name="connsiteY38" fmla="*/ 5255581 h 6871317"/>
                <a:gd name="connsiteX39" fmla="*/ 142043 w 1189608"/>
                <a:gd name="connsiteY39" fmla="*/ 5246703 h 6871317"/>
                <a:gd name="connsiteX40" fmla="*/ 230819 w 1189608"/>
                <a:gd name="connsiteY40" fmla="*/ 5211193 h 6871317"/>
                <a:gd name="connsiteX41" fmla="*/ 319596 w 1189608"/>
                <a:gd name="connsiteY41" fmla="*/ 5157927 h 6871317"/>
                <a:gd name="connsiteX42" fmla="*/ 390617 w 1189608"/>
                <a:gd name="connsiteY42" fmla="*/ 5113538 h 6871317"/>
                <a:gd name="connsiteX43" fmla="*/ 399495 w 1189608"/>
                <a:gd name="connsiteY43" fmla="*/ 5086905 h 6871317"/>
                <a:gd name="connsiteX44" fmla="*/ 346229 w 1189608"/>
                <a:gd name="connsiteY44" fmla="*/ 5051395 h 6871317"/>
                <a:gd name="connsiteX45" fmla="*/ 319596 w 1189608"/>
                <a:gd name="connsiteY45" fmla="*/ 5024761 h 6871317"/>
                <a:gd name="connsiteX46" fmla="*/ 292963 w 1189608"/>
                <a:gd name="connsiteY46" fmla="*/ 4989251 h 6871317"/>
                <a:gd name="connsiteX47" fmla="*/ 266330 w 1189608"/>
                <a:gd name="connsiteY47" fmla="*/ 4971495 h 6871317"/>
                <a:gd name="connsiteX48" fmla="*/ 239697 w 1189608"/>
                <a:gd name="connsiteY48" fmla="*/ 4935985 h 6871317"/>
                <a:gd name="connsiteX49" fmla="*/ 221942 w 1189608"/>
                <a:gd name="connsiteY49" fmla="*/ 4918229 h 6871317"/>
                <a:gd name="connsiteX50" fmla="*/ 213064 w 1189608"/>
                <a:gd name="connsiteY50" fmla="*/ 4891596 h 6871317"/>
                <a:gd name="connsiteX51" fmla="*/ 204186 w 1189608"/>
                <a:gd name="connsiteY51" fmla="*/ 4838330 h 6871317"/>
                <a:gd name="connsiteX52" fmla="*/ 177553 w 1189608"/>
                <a:gd name="connsiteY52" fmla="*/ 4820575 h 6871317"/>
                <a:gd name="connsiteX53" fmla="*/ 186431 w 1189608"/>
                <a:gd name="connsiteY53" fmla="*/ 4793942 h 6871317"/>
                <a:gd name="connsiteX54" fmla="*/ 204186 w 1189608"/>
                <a:gd name="connsiteY54" fmla="*/ 4767309 h 6871317"/>
                <a:gd name="connsiteX55" fmla="*/ 177553 w 1189608"/>
                <a:gd name="connsiteY55" fmla="*/ 4731798 h 6871317"/>
                <a:gd name="connsiteX56" fmla="*/ 168676 w 1189608"/>
                <a:gd name="connsiteY56" fmla="*/ 4705165 h 6871317"/>
                <a:gd name="connsiteX57" fmla="*/ 106532 w 1189608"/>
                <a:gd name="connsiteY57" fmla="*/ 4687410 h 6871317"/>
                <a:gd name="connsiteX58" fmla="*/ 79899 w 1189608"/>
                <a:gd name="connsiteY58" fmla="*/ 4669655 h 6871317"/>
                <a:gd name="connsiteX59" fmla="*/ 124287 w 1189608"/>
                <a:gd name="connsiteY59" fmla="*/ 4643022 h 6871317"/>
                <a:gd name="connsiteX60" fmla="*/ 150920 w 1189608"/>
                <a:gd name="connsiteY60" fmla="*/ 4625266 h 6871317"/>
                <a:gd name="connsiteX61" fmla="*/ 186431 w 1189608"/>
                <a:gd name="connsiteY61" fmla="*/ 4607511 h 6871317"/>
                <a:gd name="connsiteX62" fmla="*/ 177553 w 1189608"/>
                <a:gd name="connsiteY62" fmla="*/ 4572000 h 6871317"/>
                <a:gd name="connsiteX63" fmla="*/ 142043 w 1189608"/>
                <a:gd name="connsiteY63" fmla="*/ 4554245 h 6871317"/>
                <a:gd name="connsiteX64" fmla="*/ 124287 w 1189608"/>
                <a:gd name="connsiteY64" fmla="*/ 4536490 h 6871317"/>
                <a:gd name="connsiteX65" fmla="*/ 142043 w 1189608"/>
                <a:gd name="connsiteY65" fmla="*/ 4509857 h 6871317"/>
                <a:gd name="connsiteX66" fmla="*/ 186431 w 1189608"/>
                <a:gd name="connsiteY66" fmla="*/ 4465468 h 6871317"/>
                <a:gd name="connsiteX67" fmla="*/ 195309 w 1189608"/>
                <a:gd name="connsiteY67" fmla="*/ 4438835 h 6871317"/>
                <a:gd name="connsiteX68" fmla="*/ 213064 w 1189608"/>
                <a:gd name="connsiteY68" fmla="*/ 4403325 h 6871317"/>
                <a:gd name="connsiteX69" fmla="*/ 195309 w 1189608"/>
                <a:gd name="connsiteY69" fmla="*/ 4323426 h 6871317"/>
                <a:gd name="connsiteX70" fmla="*/ 177553 w 1189608"/>
                <a:gd name="connsiteY70" fmla="*/ 4305670 h 6871317"/>
                <a:gd name="connsiteX71" fmla="*/ 106532 w 1189608"/>
                <a:gd name="connsiteY71" fmla="*/ 4261282 h 6871317"/>
                <a:gd name="connsiteX72" fmla="*/ 62144 w 1189608"/>
                <a:gd name="connsiteY72" fmla="*/ 4208016 h 6871317"/>
                <a:gd name="connsiteX73" fmla="*/ 88777 w 1189608"/>
                <a:gd name="connsiteY73" fmla="*/ 4190261 h 6871317"/>
                <a:gd name="connsiteX74" fmla="*/ 115410 w 1189608"/>
                <a:gd name="connsiteY74" fmla="*/ 4163628 h 6871317"/>
                <a:gd name="connsiteX75" fmla="*/ 186431 w 1189608"/>
                <a:gd name="connsiteY75" fmla="*/ 4110361 h 6871317"/>
                <a:gd name="connsiteX76" fmla="*/ 204186 w 1189608"/>
                <a:gd name="connsiteY76" fmla="*/ 4083728 h 6871317"/>
                <a:gd name="connsiteX77" fmla="*/ 248575 w 1189608"/>
                <a:gd name="connsiteY77" fmla="*/ 4012707 h 6871317"/>
                <a:gd name="connsiteX78" fmla="*/ 266330 w 1189608"/>
                <a:gd name="connsiteY78" fmla="*/ 3977196 h 6871317"/>
                <a:gd name="connsiteX79" fmla="*/ 301841 w 1189608"/>
                <a:gd name="connsiteY79" fmla="*/ 3941686 h 6871317"/>
                <a:gd name="connsiteX80" fmla="*/ 310718 w 1189608"/>
                <a:gd name="connsiteY80" fmla="*/ 3906175 h 6871317"/>
                <a:gd name="connsiteX81" fmla="*/ 319596 w 1189608"/>
                <a:gd name="connsiteY81" fmla="*/ 3879542 h 6871317"/>
                <a:gd name="connsiteX82" fmla="*/ 310718 w 1189608"/>
                <a:gd name="connsiteY82" fmla="*/ 3817398 h 6871317"/>
                <a:gd name="connsiteX83" fmla="*/ 292963 w 1189608"/>
                <a:gd name="connsiteY83" fmla="*/ 3755255 h 6871317"/>
                <a:gd name="connsiteX84" fmla="*/ 239697 w 1189608"/>
                <a:gd name="connsiteY84" fmla="*/ 3737499 h 6871317"/>
                <a:gd name="connsiteX85" fmla="*/ 213064 w 1189608"/>
                <a:gd name="connsiteY85" fmla="*/ 3710866 h 6871317"/>
                <a:gd name="connsiteX86" fmla="*/ 177553 w 1189608"/>
                <a:gd name="connsiteY86" fmla="*/ 3684233 h 6871317"/>
                <a:gd name="connsiteX87" fmla="*/ 142043 w 1189608"/>
                <a:gd name="connsiteY87" fmla="*/ 3630967 h 6871317"/>
                <a:gd name="connsiteX88" fmla="*/ 133165 w 1189608"/>
                <a:gd name="connsiteY88" fmla="*/ 3533313 h 6871317"/>
                <a:gd name="connsiteX89" fmla="*/ 106532 w 1189608"/>
                <a:gd name="connsiteY89" fmla="*/ 3524435 h 6871317"/>
                <a:gd name="connsiteX90" fmla="*/ 62144 w 1189608"/>
                <a:gd name="connsiteY90" fmla="*/ 3444536 h 6871317"/>
                <a:gd name="connsiteX91" fmla="*/ 88777 w 1189608"/>
                <a:gd name="connsiteY91" fmla="*/ 3400148 h 6871317"/>
                <a:gd name="connsiteX92" fmla="*/ 97654 w 1189608"/>
                <a:gd name="connsiteY92" fmla="*/ 3364637 h 6871317"/>
                <a:gd name="connsiteX93" fmla="*/ 88777 w 1189608"/>
                <a:gd name="connsiteY93" fmla="*/ 3311371 h 6871317"/>
                <a:gd name="connsiteX94" fmla="*/ 62144 w 1189608"/>
                <a:gd name="connsiteY94" fmla="*/ 3275861 h 6871317"/>
                <a:gd name="connsiteX95" fmla="*/ 17755 w 1189608"/>
                <a:gd name="connsiteY95" fmla="*/ 3240350 h 6871317"/>
                <a:gd name="connsiteX96" fmla="*/ 0 w 1189608"/>
                <a:gd name="connsiteY96" fmla="*/ 3213717 h 6871317"/>
                <a:gd name="connsiteX97" fmla="*/ 17755 w 1189608"/>
                <a:gd name="connsiteY97" fmla="*/ 3195961 h 6871317"/>
                <a:gd name="connsiteX98" fmla="*/ 26633 w 1189608"/>
                <a:gd name="connsiteY98" fmla="*/ 3169328 h 6871317"/>
                <a:gd name="connsiteX99" fmla="*/ 62144 w 1189608"/>
                <a:gd name="connsiteY99" fmla="*/ 3124940 h 6871317"/>
                <a:gd name="connsiteX100" fmla="*/ 88777 w 1189608"/>
                <a:gd name="connsiteY100" fmla="*/ 3107185 h 6871317"/>
                <a:gd name="connsiteX101" fmla="*/ 97654 w 1189608"/>
                <a:gd name="connsiteY101" fmla="*/ 3080552 h 6871317"/>
                <a:gd name="connsiteX102" fmla="*/ 115410 w 1189608"/>
                <a:gd name="connsiteY102" fmla="*/ 3062796 h 6871317"/>
                <a:gd name="connsiteX103" fmla="*/ 124287 w 1189608"/>
                <a:gd name="connsiteY103" fmla="*/ 3009530 h 6871317"/>
                <a:gd name="connsiteX104" fmla="*/ 142043 w 1189608"/>
                <a:gd name="connsiteY104" fmla="*/ 2991775 h 6871317"/>
                <a:gd name="connsiteX105" fmla="*/ 239697 w 1189608"/>
                <a:gd name="connsiteY105" fmla="*/ 2938509 h 6871317"/>
                <a:gd name="connsiteX106" fmla="*/ 284085 w 1189608"/>
                <a:gd name="connsiteY106" fmla="*/ 2911876 h 6871317"/>
                <a:gd name="connsiteX107" fmla="*/ 355107 w 1189608"/>
                <a:gd name="connsiteY107" fmla="*/ 2858610 h 6871317"/>
                <a:gd name="connsiteX108" fmla="*/ 346229 w 1189608"/>
                <a:gd name="connsiteY108" fmla="*/ 2787589 h 6871317"/>
                <a:gd name="connsiteX109" fmla="*/ 319596 w 1189608"/>
                <a:gd name="connsiteY109" fmla="*/ 2778711 h 6871317"/>
                <a:gd name="connsiteX110" fmla="*/ 292963 w 1189608"/>
                <a:gd name="connsiteY110" fmla="*/ 2752078 h 6871317"/>
                <a:gd name="connsiteX111" fmla="*/ 266330 w 1189608"/>
                <a:gd name="connsiteY111" fmla="*/ 2698812 h 6871317"/>
                <a:gd name="connsiteX112" fmla="*/ 230819 w 1189608"/>
                <a:gd name="connsiteY112" fmla="*/ 2681057 h 6871317"/>
                <a:gd name="connsiteX113" fmla="*/ 186431 w 1189608"/>
                <a:gd name="connsiteY113" fmla="*/ 2645546 h 6871317"/>
                <a:gd name="connsiteX114" fmla="*/ 124287 w 1189608"/>
                <a:gd name="connsiteY114" fmla="*/ 2592280 h 6871317"/>
                <a:gd name="connsiteX115" fmla="*/ 71021 w 1189608"/>
                <a:gd name="connsiteY115" fmla="*/ 2556769 h 6871317"/>
                <a:gd name="connsiteX116" fmla="*/ 97654 w 1189608"/>
                <a:gd name="connsiteY116" fmla="*/ 2459115 h 6871317"/>
                <a:gd name="connsiteX117" fmla="*/ 115410 w 1189608"/>
                <a:gd name="connsiteY117" fmla="*/ 2441360 h 6871317"/>
                <a:gd name="connsiteX118" fmla="*/ 142043 w 1189608"/>
                <a:gd name="connsiteY118" fmla="*/ 2388094 h 6871317"/>
                <a:gd name="connsiteX119" fmla="*/ 159798 w 1189608"/>
                <a:gd name="connsiteY119" fmla="*/ 2370338 h 6871317"/>
                <a:gd name="connsiteX120" fmla="*/ 177553 w 1189608"/>
                <a:gd name="connsiteY120" fmla="*/ 2343705 h 6871317"/>
                <a:gd name="connsiteX121" fmla="*/ 221942 w 1189608"/>
                <a:gd name="connsiteY121" fmla="*/ 2308195 h 6871317"/>
                <a:gd name="connsiteX122" fmla="*/ 204186 w 1189608"/>
                <a:gd name="connsiteY122" fmla="*/ 2290439 h 6871317"/>
                <a:gd name="connsiteX123" fmla="*/ 159798 w 1189608"/>
                <a:gd name="connsiteY123" fmla="*/ 2281561 h 6871317"/>
                <a:gd name="connsiteX124" fmla="*/ 142043 w 1189608"/>
                <a:gd name="connsiteY124" fmla="*/ 2228295 h 6871317"/>
                <a:gd name="connsiteX125" fmla="*/ 186431 w 1189608"/>
                <a:gd name="connsiteY125" fmla="*/ 2148396 h 6871317"/>
                <a:gd name="connsiteX126" fmla="*/ 177553 w 1189608"/>
                <a:gd name="connsiteY126" fmla="*/ 2104008 h 6871317"/>
                <a:gd name="connsiteX127" fmla="*/ 88777 w 1189608"/>
                <a:gd name="connsiteY127" fmla="*/ 2068497 h 6871317"/>
                <a:gd name="connsiteX128" fmla="*/ 44388 w 1189608"/>
                <a:gd name="connsiteY128" fmla="*/ 2032987 h 6871317"/>
                <a:gd name="connsiteX129" fmla="*/ 62144 w 1189608"/>
                <a:gd name="connsiteY129" fmla="*/ 1953088 h 6871317"/>
                <a:gd name="connsiteX130" fmla="*/ 79899 w 1189608"/>
                <a:gd name="connsiteY130" fmla="*/ 1926455 h 6871317"/>
                <a:gd name="connsiteX131" fmla="*/ 97654 w 1189608"/>
                <a:gd name="connsiteY131" fmla="*/ 1890944 h 6871317"/>
                <a:gd name="connsiteX132" fmla="*/ 106532 w 1189608"/>
                <a:gd name="connsiteY132" fmla="*/ 1855433 h 6871317"/>
                <a:gd name="connsiteX133" fmla="*/ 115410 w 1189608"/>
                <a:gd name="connsiteY133" fmla="*/ 1828800 h 6871317"/>
                <a:gd name="connsiteX134" fmla="*/ 88777 w 1189608"/>
                <a:gd name="connsiteY134" fmla="*/ 1731146 h 6871317"/>
                <a:gd name="connsiteX135" fmla="*/ 44388 w 1189608"/>
                <a:gd name="connsiteY135" fmla="*/ 1686758 h 6871317"/>
                <a:gd name="connsiteX136" fmla="*/ 26633 w 1189608"/>
                <a:gd name="connsiteY136" fmla="*/ 1624614 h 6871317"/>
                <a:gd name="connsiteX137" fmla="*/ 44388 w 1189608"/>
                <a:gd name="connsiteY137" fmla="*/ 1535837 h 6871317"/>
                <a:gd name="connsiteX138" fmla="*/ 62144 w 1189608"/>
                <a:gd name="connsiteY138" fmla="*/ 1491449 h 6871317"/>
                <a:gd name="connsiteX139" fmla="*/ 79899 w 1189608"/>
                <a:gd name="connsiteY139" fmla="*/ 1420428 h 6871317"/>
                <a:gd name="connsiteX140" fmla="*/ 88777 w 1189608"/>
                <a:gd name="connsiteY140" fmla="*/ 1269507 h 6871317"/>
                <a:gd name="connsiteX141" fmla="*/ 124287 w 1189608"/>
                <a:gd name="connsiteY141" fmla="*/ 1233996 h 6871317"/>
                <a:gd name="connsiteX142" fmla="*/ 142043 w 1189608"/>
                <a:gd name="connsiteY142" fmla="*/ 1207363 h 6871317"/>
                <a:gd name="connsiteX143" fmla="*/ 195309 w 1189608"/>
                <a:gd name="connsiteY143" fmla="*/ 1145220 h 6871317"/>
                <a:gd name="connsiteX144" fmla="*/ 177553 w 1189608"/>
                <a:gd name="connsiteY144" fmla="*/ 1127464 h 6871317"/>
                <a:gd name="connsiteX145" fmla="*/ 159798 w 1189608"/>
                <a:gd name="connsiteY145" fmla="*/ 1029810 h 6871317"/>
                <a:gd name="connsiteX146" fmla="*/ 150920 w 1189608"/>
                <a:gd name="connsiteY146" fmla="*/ 1003177 h 6871317"/>
                <a:gd name="connsiteX147" fmla="*/ 133165 w 1189608"/>
                <a:gd name="connsiteY147" fmla="*/ 941033 h 6871317"/>
                <a:gd name="connsiteX148" fmla="*/ 115410 w 1189608"/>
                <a:gd name="connsiteY148" fmla="*/ 905523 h 6871317"/>
                <a:gd name="connsiteX149" fmla="*/ 124287 w 1189608"/>
                <a:gd name="connsiteY149" fmla="*/ 870012 h 6871317"/>
                <a:gd name="connsiteX150" fmla="*/ 133165 w 1189608"/>
                <a:gd name="connsiteY150" fmla="*/ 825624 h 6871317"/>
                <a:gd name="connsiteX151" fmla="*/ 142043 w 1189608"/>
                <a:gd name="connsiteY151" fmla="*/ 798991 h 6871317"/>
                <a:gd name="connsiteX152" fmla="*/ 124287 w 1189608"/>
                <a:gd name="connsiteY152" fmla="*/ 754602 h 6871317"/>
                <a:gd name="connsiteX153" fmla="*/ 79899 w 1189608"/>
                <a:gd name="connsiteY153" fmla="*/ 701336 h 6871317"/>
                <a:gd name="connsiteX154" fmla="*/ 71021 w 1189608"/>
                <a:gd name="connsiteY154" fmla="*/ 674703 h 6871317"/>
                <a:gd name="connsiteX155" fmla="*/ 106532 w 1189608"/>
                <a:gd name="connsiteY155" fmla="*/ 621437 h 6871317"/>
                <a:gd name="connsiteX156" fmla="*/ 124287 w 1189608"/>
                <a:gd name="connsiteY156" fmla="*/ 568171 h 6871317"/>
                <a:gd name="connsiteX157" fmla="*/ 133165 w 1189608"/>
                <a:gd name="connsiteY157" fmla="*/ 541538 h 6871317"/>
                <a:gd name="connsiteX158" fmla="*/ 115410 w 1189608"/>
                <a:gd name="connsiteY158" fmla="*/ 479395 h 6871317"/>
                <a:gd name="connsiteX159" fmla="*/ 97654 w 1189608"/>
                <a:gd name="connsiteY159" fmla="*/ 461639 h 6871317"/>
                <a:gd name="connsiteX160" fmla="*/ 115410 w 1189608"/>
                <a:gd name="connsiteY160" fmla="*/ 292963 h 6871317"/>
                <a:gd name="connsiteX161" fmla="*/ 150920 w 1189608"/>
                <a:gd name="connsiteY161" fmla="*/ 266330 h 6871317"/>
                <a:gd name="connsiteX162" fmla="*/ 186431 w 1189608"/>
                <a:gd name="connsiteY162" fmla="*/ 221942 h 6871317"/>
                <a:gd name="connsiteX163" fmla="*/ 195309 w 1189608"/>
                <a:gd name="connsiteY163" fmla="*/ 195309 h 6871317"/>
                <a:gd name="connsiteX164" fmla="*/ 186431 w 1189608"/>
                <a:gd name="connsiteY164" fmla="*/ 168676 h 6871317"/>
                <a:gd name="connsiteX165" fmla="*/ 150920 w 1189608"/>
                <a:gd name="connsiteY165" fmla="*/ 159798 h 6871317"/>
                <a:gd name="connsiteX166" fmla="*/ 159798 w 1189608"/>
                <a:gd name="connsiteY166" fmla="*/ 124288 h 6871317"/>
                <a:gd name="connsiteX167" fmla="*/ 195309 w 1189608"/>
                <a:gd name="connsiteY167" fmla="*/ 106532 h 6871317"/>
                <a:gd name="connsiteX168" fmla="*/ 221942 w 1189608"/>
                <a:gd name="connsiteY168" fmla="*/ 88777 h 6871317"/>
                <a:gd name="connsiteX169" fmla="*/ 177553 w 1189608"/>
                <a:gd name="connsiteY169" fmla="*/ 53266 h 6871317"/>
                <a:gd name="connsiteX170" fmla="*/ 168676 w 1189608"/>
                <a:gd name="connsiteY170" fmla="*/ 8878 h 6871317"/>
                <a:gd name="connsiteX171" fmla="*/ 1180730 w 1189608"/>
                <a:gd name="connsiteY171" fmla="*/ 0 h 6871317"/>
                <a:gd name="connsiteX0" fmla="*/ 1173200 w 1189608"/>
                <a:gd name="connsiteY0" fmla="*/ 0 h 6864967"/>
                <a:gd name="connsiteX1" fmla="*/ 1189608 w 1189608"/>
                <a:gd name="connsiteY1" fmla="*/ 6864967 h 6864967"/>
                <a:gd name="connsiteX2" fmla="*/ 124287 w 1189608"/>
                <a:gd name="connsiteY2" fmla="*/ 6864967 h 6864967"/>
                <a:gd name="connsiteX3" fmla="*/ 195309 w 1189608"/>
                <a:gd name="connsiteY3" fmla="*/ 6687413 h 6864967"/>
                <a:gd name="connsiteX4" fmla="*/ 106532 w 1189608"/>
                <a:gd name="connsiteY4" fmla="*/ 6643025 h 6864967"/>
                <a:gd name="connsiteX5" fmla="*/ 44388 w 1189608"/>
                <a:gd name="connsiteY5" fmla="*/ 6607514 h 6864967"/>
                <a:gd name="connsiteX6" fmla="*/ 8878 w 1189608"/>
                <a:gd name="connsiteY6" fmla="*/ 6598637 h 6864967"/>
                <a:gd name="connsiteX7" fmla="*/ 26633 w 1189608"/>
                <a:gd name="connsiteY7" fmla="*/ 6572004 h 6864967"/>
                <a:gd name="connsiteX8" fmla="*/ 62144 w 1189608"/>
                <a:gd name="connsiteY8" fmla="*/ 6563126 h 6864967"/>
                <a:gd name="connsiteX9" fmla="*/ 79899 w 1189608"/>
                <a:gd name="connsiteY9" fmla="*/ 6509860 h 6864967"/>
                <a:gd name="connsiteX10" fmla="*/ 79899 w 1189608"/>
                <a:gd name="connsiteY10" fmla="*/ 6394450 h 6864967"/>
                <a:gd name="connsiteX11" fmla="*/ 106532 w 1189608"/>
                <a:gd name="connsiteY11" fmla="*/ 6234652 h 6864967"/>
                <a:gd name="connsiteX12" fmla="*/ 124287 w 1189608"/>
                <a:gd name="connsiteY12" fmla="*/ 6145876 h 6864967"/>
                <a:gd name="connsiteX13" fmla="*/ 142043 w 1189608"/>
                <a:gd name="connsiteY13" fmla="*/ 6119243 h 6864967"/>
                <a:gd name="connsiteX14" fmla="*/ 124287 w 1189608"/>
                <a:gd name="connsiteY14" fmla="*/ 6101487 h 6864967"/>
                <a:gd name="connsiteX15" fmla="*/ 142043 w 1189608"/>
                <a:gd name="connsiteY15" fmla="*/ 6065977 h 6864967"/>
                <a:gd name="connsiteX16" fmla="*/ 150920 w 1189608"/>
                <a:gd name="connsiteY16" fmla="*/ 6030466 h 6864967"/>
                <a:gd name="connsiteX17" fmla="*/ 106532 w 1189608"/>
                <a:gd name="connsiteY17" fmla="*/ 5977200 h 6864967"/>
                <a:gd name="connsiteX18" fmla="*/ 88777 w 1189608"/>
                <a:gd name="connsiteY18" fmla="*/ 5950567 h 6864967"/>
                <a:gd name="connsiteX19" fmla="*/ 106532 w 1189608"/>
                <a:gd name="connsiteY19" fmla="*/ 5915056 h 6864967"/>
                <a:gd name="connsiteX20" fmla="*/ 142043 w 1189608"/>
                <a:gd name="connsiteY20" fmla="*/ 5906178 h 6864967"/>
                <a:gd name="connsiteX21" fmla="*/ 168676 w 1189608"/>
                <a:gd name="connsiteY21" fmla="*/ 5879545 h 6864967"/>
                <a:gd name="connsiteX22" fmla="*/ 177553 w 1189608"/>
                <a:gd name="connsiteY22" fmla="*/ 5852912 h 6864967"/>
                <a:gd name="connsiteX23" fmla="*/ 195309 w 1189608"/>
                <a:gd name="connsiteY23" fmla="*/ 5817402 h 6864967"/>
                <a:gd name="connsiteX24" fmla="*/ 177553 w 1189608"/>
                <a:gd name="connsiteY24" fmla="*/ 5781891 h 6864967"/>
                <a:gd name="connsiteX25" fmla="*/ 97654 w 1189608"/>
                <a:gd name="connsiteY25" fmla="*/ 5737503 h 6864967"/>
                <a:gd name="connsiteX26" fmla="*/ 62144 w 1189608"/>
                <a:gd name="connsiteY26" fmla="*/ 5693114 h 6864967"/>
                <a:gd name="connsiteX27" fmla="*/ 71021 w 1189608"/>
                <a:gd name="connsiteY27" fmla="*/ 5666481 h 6864967"/>
                <a:gd name="connsiteX28" fmla="*/ 88777 w 1189608"/>
                <a:gd name="connsiteY28" fmla="*/ 5604338 h 6864967"/>
                <a:gd name="connsiteX29" fmla="*/ 106532 w 1189608"/>
                <a:gd name="connsiteY29" fmla="*/ 5586582 h 6864967"/>
                <a:gd name="connsiteX30" fmla="*/ 124287 w 1189608"/>
                <a:gd name="connsiteY30" fmla="*/ 5559949 h 6864967"/>
                <a:gd name="connsiteX31" fmla="*/ 133165 w 1189608"/>
                <a:gd name="connsiteY31" fmla="*/ 5533316 h 6864967"/>
                <a:gd name="connsiteX32" fmla="*/ 142043 w 1189608"/>
                <a:gd name="connsiteY32" fmla="*/ 5488928 h 6864967"/>
                <a:gd name="connsiteX33" fmla="*/ 195309 w 1189608"/>
                <a:gd name="connsiteY33" fmla="*/ 5444540 h 6864967"/>
                <a:gd name="connsiteX34" fmla="*/ 213064 w 1189608"/>
                <a:gd name="connsiteY34" fmla="*/ 5417907 h 6864967"/>
                <a:gd name="connsiteX35" fmla="*/ 177553 w 1189608"/>
                <a:gd name="connsiteY35" fmla="*/ 5355763 h 6864967"/>
                <a:gd name="connsiteX36" fmla="*/ 150920 w 1189608"/>
                <a:gd name="connsiteY36" fmla="*/ 5311375 h 6864967"/>
                <a:gd name="connsiteX37" fmla="*/ 97654 w 1189608"/>
                <a:gd name="connsiteY37" fmla="*/ 5275864 h 6864967"/>
                <a:gd name="connsiteX38" fmla="*/ 115410 w 1189608"/>
                <a:gd name="connsiteY38" fmla="*/ 5249231 h 6864967"/>
                <a:gd name="connsiteX39" fmla="*/ 142043 w 1189608"/>
                <a:gd name="connsiteY39" fmla="*/ 5240353 h 6864967"/>
                <a:gd name="connsiteX40" fmla="*/ 230819 w 1189608"/>
                <a:gd name="connsiteY40" fmla="*/ 5204843 h 6864967"/>
                <a:gd name="connsiteX41" fmla="*/ 319596 w 1189608"/>
                <a:gd name="connsiteY41" fmla="*/ 5151577 h 6864967"/>
                <a:gd name="connsiteX42" fmla="*/ 390617 w 1189608"/>
                <a:gd name="connsiteY42" fmla="*/ 5107188 h 6864967"/>
                <a:gd name="connsiteX43" fmla="*/ 399495 w 1189608"/>
                <a:gd name="connsiteY43" fmla="*/ 5080555 h 6864967"/>
                <a:gd name="connsiteX44" fmla="*/ 346229 w 1189608"/>
                <a:gd name="connsiteY44" fmla="*/ 5045045 h 6864967"/>
                <a:gd name="connsiteX45" fmla="*/ 319596 w 1189608"/>
                <a:gd name="connsiteY45" fmla="*/ 5018411 h 6864967"/>
                <a:gd name="connsiteX46" fmla="*/ 292963 w 1189608"/>
                <a:gd name="connsiteY46" fmla="*/ 4982901 h 6864967"/>
                <a:gd name="connsiteX47" fmla="*/ 266330 w 1189608"/>
                <a:gd name="connsiteY47" fmla="*/ 4965145 h 6864967"/>
                <a:gd name="connsiteX48" fmla="*/ 239697 w 1189608"/>
                <a:gd name="connsiteY48" fmla="*/ 4929635 h 6864967"/>
                <a:gd name="connsiteX49" fmla="*/ 221942 w 1189608"/>
                <a:gd name="connsiteY49" fmla="*/ 4911879 h 6864967"/>
                <a:gd name="connsiteX50" fmla="*/ 213064 w 1189608"/>
                <a:gd name="connsiteY50" fmla="*/ 4885246 h 6864967"/>
                <a:gd name="connsiteX51" fmla="*/ 204186 w 1189608"/>
                <a:gd name="connsiteY51" fmla="*/ 4831980 h 6864967"/>
                <a:gd name="connsiteX52" fmla="*/ 177553 w 1189608"/>
                <a:gd name="connsiteY52" fmla="*/ 4814225 h 6864967"/>
                <a:gd name="connsiteX53" fmla="*/ 186431 w 1189608"/>
                <a:gd name="connsiteY53" fmla="*/ 4787592 h 6864967"/>
                <a:gd name="connsiteX54" fmla="*/ 204186 w 1189608"/>
                <a:gd name="connsiteY54" fmla="*/ 4760959 h 6864967"/>
                <a:gd name="connsiteX55" fmla="*/ 177553 w 1189608"/>
                <a:gd name="connsiteY55" fmla="*/ 4725448 h 6864967"/>
                <a:gd name="connsiteX56" fmla="*/ 168676 w 1189608"/>
                <a:gd name="connsiteY56" fmla="*/ 4698815 h 6864967"/>
                <a:gd name="connsiteX57" fmla="*/ 106532 w 1189608"/>
                <a:gd name="connsiteY57" fmla="*/ 4681060 h 6864967"/>
                <a:gd name="connsiteX58" fmla="*/ 79899 w 1189608"/>
                <a:gd name="connsiteY58" fmla="*/ 4663305 h 6864967"/>
                <a:gd name="connsiteX59" fmla="*/ 124287 w 1189608"/>
                <a:gd name="connsiteY59" fmla="*/ 4636672 h 6864967"/>
                <a:gd name="connsiteX60" fmla="*/ 150920 w 1189608"/>
                <a:gd name="connsiteY60" fmla="*/ 4618916 h 6864967"/>
                <a:gd name="connsiteX61" fmla="*/ 186431 w 1189608"/>
                <a:gd name="connsiteY61" fmla="*/ 4601161 h 6864967"/>
                <a:gd name="connsiteX62" fmla="*/ 177553 w 1189608"/>
                <a:gd name="connsiteY62" fmla="*/ 4565650 h 6864967"/>
                <a:gd name="connsiteX63" fmla="*/ 142043 w 1189608"/>
                <a:gd name="connsiteY63" fmla="*/ 4547895 h 6864967"/>
                <a:gd name="connsiteX64" fmla="*/ 124287 w 1189608"/>
                <a:gd name="connsiteY64" fmla="*/ 4530140 h 6864967"/>
                <a:gd name="connsiteX65" fmla="*/ 142043 w 1189608"/>
                <a:gd name="connsiteY65" fmla="*/ 4503507 h 6864967"/>
                <a:gd name="connsiteX66" fmla="*/ 186431 w 1189608"/>
                <a:gd name="connsiteY66" fmla="*/ 4459118 h 6864967"/>
                <a:gd name="connsiteX67" fmla="*/ 195309 w 1189608"/>
                <a:gd name="connsiteY67" fmla="*/ 4432485 h 6864967"/>
                <a:gd name="connsiteX68" fmla="*/ 213064 w 1189608"/>
                <a:gd name="connsiteY68" fmla="*/ 4396975 h 6864967"/>
                <a:gd name="connsiteX69" fmla="*/ 195309 w 1189608"/>
                <a:gd name="connsiteY69" fmla="*/ 4317076 h 6864967"/>
                <a:gd name="connsiteX70" fmla="*/ 177553 w 1189608"/>
                <a:gd name="connsiteY70" fmla="*/ 4299320 h 6864967"/>
                <a:gd name="connsiteX71" fmla="*/ 106532 w 1189608"/>
                <a:gd name="connsiteY71" fmla="*/ 4254932 h 6864967"/>
                <a:gd name="connsiteX72" fmla="*/ 62144 w 1189608"/>
                <a:gd name="connsiteY72" fmla="*/ 4201666 h 6864967"/>
                <a:gd name="connsiteX73" fmla="*/ 88777 w 1189608"/>
                <a:gd name="connsiteY73" fmla="*/ 4183911 h 6864967"/>
                <a:gd name="connsiteX74" fmla="*/ 115410 w 1189608"/>
                <a:gd name="connsiteY74" fmla="*/ 4157278 h 6864967"/>
                <a:gd name="connsiteX75" fmla="*/ 186431 w 1189608"/>
                <a:gd name="connsiteY75" fmla="*/ 4104011 h 6864967"/>
                <a:gd name="connsiteX76" fmla="*/ 204186 w 1189608"/>
                <a:gd name="connsiteY76" fmla="*/ 4077378 h 6864967"/>
                <a:gd name="connsiteX77" fmla="*/ 248575 w 1189608"/>
                <a:gd name="connsiteY77" fmla="*/ 4006357 h 6864967"/>
                <a:gd name="connsiteX78" fmla="*/ 266330 w 1189608"/>
                <a:gd name="connsiteY78" fmla="*/ 3970846 h 6864967"/>
                <a:gd name="connsiteX79" fmla="*/ 301841 w 1189608"/>
                <a:gd name="connsiteY79" fmla="*/ 3935336 h 6864967"/>
                <a:gd name="connsiteX80" fmla="*/ 310718 w 1189608"/>
                <a:gd name="connsiteY80" fmla="*/ 3899825 h 6864967"/>
                <a:gd name="connsiteX81" fmla="*/ 319596 w 1189608"/>
                <a:gd name="connsiteY81" fmla="*/ 3873192 h 6864967"/>
                <a:gd name="connsiteX82" fmla="*/ 310718 w 1189608"/>
                <a:gd name="connsiteY82" fmla="*/ 3811048 h 6864967"/>
                <a:gd name="connsiteX83" fmla="*/ 292963 w 1189608"/>
                <a:gd name="connsiteY83" fmla="*/ 3748905 h 6864967"/>
                <a:gd name="connsiteX84" fmla="*/ 239697 w 1189608"/>
                <a:gd name="connsiteY84" fmla="*/ 3731149 h 6864967"/>
                <a:gd name="connsiteX85" fmla="*/ 213064 w 1189608"/>
                <a:gd name="connsiteY85" fmla="*/ 3704516 h 6864967"/>
                <a:gd name="connsiteX86" fmla="*/ 177553 w 1189608"/>
                <a:gd name="connsiteY86" fmla="*/ 3677883 h 6864967"/>
                <a:gd name="connsiteX87" fmla="*/ 142043 w 1189608"/>
                <a:gd name="connsiteY87" fmla="*/ 3624617 h 6864967"/>
                <a:gd name="connsiteX88" fmla="*/ 133165 w 1189608"/>
                <a:gd name="connsiteY88" fmla="*/ 3526963 h 6864967"/>
                <a:gd name="connsiteX89" fmla="*/ 106532 w 1189608"/>
                <a:gd name="connsiteY89" fmla="*/ 3518085 h 6864967"/>
                <a:gd name="connsiteX90" fmla="*/ 62144 w 1189608"/>
                <a:gd name="connsiteY90" fmla="*/ 3438186 h 6864967"/>
                <a:gd name="connsiteX91" fmla="*/ 88777 w 1189608"/>
                <a:gd name="connsiteY91" fmla="*/ 3393798 h 6864967"/>
                <a:gd name="connsiteX92" fmla="*/ 97654 w 1189608"/>
                <a:gd name="connsiteY92" fmla="*/ 3358287 h 6864967"/>
                <a:gd name="connsiteX93" fmla="*/ 88777 w 1189608"/>
                <a:gd name="connsiteY93" fmla="*/ 3305021 h 6864967"/>
                <a:gd name="connsiteX94" fmla="*/ 62144 w 1189608"/>
                <a:gd name="connsiteY94" fmla="*/ 3269511 h 6864967"/>
                <a:gd name="connsiteX95" fmla="*/ 17755 w 1189608"/>
                <a:gd name="connsiteY95" fmla="*/ 3234000 h 6864967"/>
                <a:gd name="connsiteX96" fmla="*/ 0 w 1189608"/>
                <a:gd name="connsiteY96" fmla="*/ 3207367 h 6864967"/>
                <a:gd name="connsiteX97" fmla="*/ 17755 w 1189608"/>
                <a:gd name="connsiteY97" fmla="*/ 3189611 h 6864967"/>
                <a:gd name="connsiteX98" fmla="*/ 26633 w 1189608"/>
                <a:gd name="connsiteY98" fmla="*/ 3162978 h 6864967"/>
                <a:gd name="connsiteX99" fmla="*/ 62144 w 1189608"/>
                <a:gd name="connsiteY99" fmla="*/ 3118590 h 6864967"/>
                <a:gd name="connsiteX100" fmla="*/ 88777 w 1189608"/>
                <a:gd name="connsiteY100" fmla="*/ 3100835 h 6864967"/>
                <a:gd name="connsiteX101" fmla="*/ 97654 w 1189608"/>
                <a:gd name="connsiteY101" fmla="*/ 3074202 h 6864967"/>
                <a:gd name="connsiteX102" fmla="*/ 115410 w 1189608"/>
                <a:gd name="connsiteY102" fmla="*/ 3056446 h 6864967"/>
                <a:gd name="connsiteX103" fmla="*/ 124287 w 1189608"/>
                <a:gd name="connsiteY103" fmla="*/ 3003180 h 6864967"/>
                <a:gd name="connsiteX104" fmla="*/ 142043 w 1189608"/>
                <a:gd name="connsiteY104" fmla="*/ 2985425 h 6864967"/>
                <a:gd name="connsiteX105" fmla="*/ 239697 w 1189608"/>
                <a:gd name="connsiteY105" fmla="*/ 2932159 h 6864967"/>
                <a:gd name="connsiteX106" fmla="*/ 284085 w 1189608"/>
                <a:gd name="connsiteY106" fmla="*/ 2905526 h 6864967"/>
                <a:gd name="connsiteX107" fmla="*/ 355107 w 1189608"/>
                <a:gd name="connsiteY107" fmla="*/ 2852260 h 6864967"/>
                <a:gd name="connsiteX108" fmla="*/ 346229 w 1189608"/>
                <a:gd name="connsiteY108" fmla="*/ 2781239 h 6864967"/>
                <a:gd name="connsiteX109" fmla="*/ 319596 w 1189608"/>
                <a:gd name="connsiteY109" fmla="*/ 2772361 h 6864967"/>
                <a:gd name="connsiteX110" fmla="*/ 292963 w 1189608"/>
                <a:gd name="connsiteY110" fmla="*/ 2745728 h 6864967"/>
                <a:gd name="connsiteX111" fmla="*/ 266330 w 1189608"/>
                <a:gd name="connsiteY111" fmla="*/ 2692462 h 6864967"/>
                <a:gd name="connsiteX112" fmla="*/ 230819 w 1189608"/>
                <a:gd name="connsiteY112" fmla="*/ 2674707 h 6864967"/>
                <a:gd name="connsiteX113" fmla="*/ 186431 w 1189608"/>
                <a:gd name="connsiteY113" fmla="*/ 2639196 h 6864967"/>
                <a:gd name="connsiteX114" fmla="*/ 124287 w 1189608"/>
                <a:gd name="connsiteY114" fmla="*/ 2585930 h 6864967"/>
                <a:gd name="connsiteX115" fmla="*/ 71021 w 1189608"/>
                <a:gd name="connsiteY115" fmla="*/ 2550419 h 6864967"/>
                <a:gd name="connsiteX116" fmla="*/ 97654 w 1189608"/>
                <a:gd name="connsiteY116" fmla="*/ 2452765 h 6864967"/>
                <a:gd name="connsiteX117" fmla="*/ 115410 w 1189608"/>
                <a:gd name="connsiteY117" fmla="*/ 2435010 h 6864967"/>
                <a:gd name="connsiteX118" fmla="*/ 142043 w 1189608"/>
                <a:gd name="connsiteY118" fmla="*/ 2381744 h 6864967"/>
                <a:gd name="connsiteX119" fmla="*/ 159798 w 1189608"/>
                <a:gd name="connsiteY119" fmla="*/ 2363988 h 6864967"/>
                <a:gd name="connsiteX120" fmla="*/ 177553 w 1189608"/>
                <a:gd name="connsiteY120" fmla="*/ 2337355 h 6864967"/>
                <a:gd name="connsiteX121" fmla="*/ 221942 w 1189608"/>
                <a:gd name="connsiteY121" fmla="*/ 2301845 h 6864967"/>
                <a:gd name="connsiteX122" fmla="*/ 204186 w 1189608"/>
                <a:gd name="connsiteY122" fmla="*/ 2284089 h 6864967"/>
                <a:gd name="connsiteX123" fmla="*/ 159798 w 1189608"/>
                <a:gd name="connsiteY123" fmla="*/ 2275211 h 6864967"/>
                <a:gd name="connsiteX124" fmla="*/ 142043 w 1189608"/>
                <a:gd name="connsiteY124" fmla="*/ 2221945 h 6864967"/>
                <a:gd name="connsiteX125" fmla="*/ 186431 w 1189608"/>
                <a:gd name="connsiteY125" fmla="*/ 2142046 h 6864967"/>
                <a:gd name="connsiteX126" fmla="*/ 177553 w 1189608"/>
                <a:gd name="connsiteY126" fmla="*/ 2097658 h 6864967"/>
                <a:gd name="connsiteX127" fmla="*/ 88777 w 1189608"/>
                <a:gd name="connsiteY127" fmla="*/ 2062147 h 6864967"/>
                <a:gd name="connsiteX128" fmla="*/ 44388 w 1189608"/>
                <a:gd name="connsiteY128" fmla="*/ 2026637 h 6864967"/>
                <a:gd name="connsiteX129" fmla="*/ 62144 w 1189608"/>
                <a:gd name="connsiteY129" fmla="*/ 1946738 h 6864967"/>
                <a:gd name="connsiteX130" fmla="*/ 79899 w 1189608"/>
                <a:gd name="connsiteY130" fmla="*/ 1920105 h 6864967"/>
                <a:gd name="connsiteX131" fmla="*/ 97654 w 1189608"/>
                <a:gd name="connsiteY131" fmla="*/ 1884594 h 6864967"/>
                <a:gd name="connsiteX132" fmla="*/ 106532 w 1189608"/>
                <a:gd name="connsiteY132" fmla="*/ 1849083 h 6864967"/>
                <a:gd name="connsiteX133" fmla="*/ 115410 w 1189608"/>
                <a:gd name="connsiteY133" fmla="*/ 1822450 h 6864967"/>
                <a:gd name="connsiteX134" fmla="*/ 88777 w 1189608"/>
                <a:gd name="connsiteY134" fmla="*/ 1724796 h 6864967"/>
                <a:gd name="connsiteX135" fmla="*/ 44388 w 1189608"/>
                <a:gd name="connsiteY135" fmla="*/ 1680408 h 6864967"/>
                <a:gd name="connsiteX136" fmla="*/ 26633 w 1189608"/>
                <a:gd name="connsiteY136" fmla="*/ 1618264 h 6864967"/>
                <a:gd name="connsiteX137" fmla="*/ 44388 w 1189608"/>
                <a:gd name="connsiteY137" fmla="*/ 1529487 h 6864967"/>
                <a:gd name="connsiteX138" fmla="*/ 62144 w 1189608"/>
                <a:gd name="connsiteY138" fmla="*/ 1485099 h 6864967"/>
                <a:gd name="connsiteX139" fmla="*/ 79899 w 1189608"/>
                <a:gd name="connsiteY139" fmla="*/ 1414078 h 6864967"/>
                <a:gd name="connsiteX140" fmla="*/ 88777 w 1189608"/>
                <a:gd name="connsiteY140" fmla="*/ 1263157 h 6864967"/>
                <a:gd name="connsiteX141" fmla="*/ 124287 w 1189608"/>
                <a:gd name="connsiteY141" fmla="*/ 1227646 h 6864967"/>
                <a:gd name="connsiteX142" fmla="*/ 142043 w 1189608"/>
                <a:gd name="connsiteY142" fmla="*/ 1201013 h 6864967"/>
                <a:gd name="connsiteX143" fmla="*/ 195309 w 1189608"/>
                <a:gd name="connsiteY143" fmla="*/ 1138870 h 6864967"/>
                <a:gd name="connsiteX144" fmla="*/ 177553 w 1189608"/>
                <a:gd name="connsiteY144" fmla="*/ 1121114 h 6864967"/>
                <a:gd name="connsiteX145" fmla="*/ 159798 w 1189608"/>
                <a:gd name="connsiteY145" fmla="*/ 1023460 h 6864967"/>
                <a:gd name="connsiteX146" fmla="*/ 150920 w 1189608"/>
                <a:gd name="connsiteY146" fmla="*/ 996827 h 6864967"/>
                <a:gd name="connsiteX147" fmla="*/ 133165 w 1189608"/>
                <a:gd name="connsiteY147" fmla="*/ 934683 h 6864967"/>
                <a:gd name="connsiteX148" fmla="*/ 115410 w 1189608"/>
                <a:gd name="connsiteY148" fmla="*/ 899173 h 6864967"/>
                <a:gd name="connsiteX149" fmla="*/ 124287 w 1189608"/>
                <a:gd name="connsiteY149" fmla="*/ 863662 h 6864967"/>
                <a:gd name="connsiteX150" fmla="*/ 133165 w 1189608"/>
                <a:gd name="connsiteY150" fmla="*/ 819274 h 6864967"/>
                <a:gd name="connsiteX151" fmla="*/ 142043 w 1189608"/>
                <a:gd name="connsiteY151" fmla="*/ 792641 h 6864967"/>
                <a:gd name="connsiteX152" fmla="*/ 124287 w 1189608"/>
                <a:gd name="connsiteY152" fmla="*/ 748252 h 6864967"/>
                <a:gd name="connsiteX153" fmla="*/ 79899 w 1189608"/>
                <a:gd name="connsiteY153" fmla="*/ 694986 h 6864967"/>
                <a:gd name="connsiteX154" fmla="*/ 71021 w 1189608"/>
                <a:gd name="connsiteY154" fmla="*/ 668353 h 6864967"/>
                <a:gd name="connsiteX155" fmla="*/ 106532 w 1189608"/>
                <a:gd name="connsiteY155" fmla="*/ 615087 h 6864967"/>
                <a:gd name="connsiteX156" fmla="*/ 124287 w 1189608"/>
                <a:gd name="connsiteY156" fmla="*/ 561821 h 6864967"/>
                <a:gd name="connsiteX157" fmla="*/ 133165 w 1189608"/>
                <a:gd name="connsiteY157" fmla="*/ 535188 h 6864967"/>
                <a:gd name="connsiteX158" fmla="*/ 115410 w 1189608"/>
                <a:gd name="connsiteY158" fmla="*/ 473045 h 6864967"/>
                <a:gd name="connsiteX159" fmla="*/ 97654 w 1189608"/>
                <a:gd name="connsiteY159" fmla="*/ 455289 h 6864967"/>
                <a:gd name="connsiteX160" fmla="*/ 115410 w 1189608"/>
                <a:gd name="connsiteY160" fmla="*/ 286613 h 6864967"/>
                <a:gd name="connsiteX161" fmla="*/ 150920 w 1189608"/>
                <a:gd name="connsiteY161" fmla="*/ 259980 h 6864967"/>
                <a:gd name="connsiteX162" fmla="*/ 186431 w 1189608"/>
                <a:gd name="connsiteY162" fmla="*/ 215592 h 6864967"/>
                <a:gd name="connsiteX163" fmla="*/ 195309 w 1189608"/>
                <a:gd name="connsiteY163" fmla="*/ 188959 h 6864967"/>
                <a:gd name="connsiteX164" fmla="*/ 186431 w 1189608"/>
                <a:gd name="connsiteY164" fmla="*/ 162326 h 6864967"/>
                <a:gd name="connsiteX165" fmla="*/ 150920 w 1189608"/>
                <a:gd name="connsiteY165" fmla="*/ 153448 h 6864967"/>
                <a:gd name="connsiteX166" fmla="*/ 159798 w 1189608"/>
                <a:gd name="connsiteY166" fmla="*/ 117938 h 6864967"/>
                <a:gd name="connsiteX167" fmla="*/ 195309 w 1189608"/>
                <a:gd name="connsiteY167" fmla="*/ 100182 h 6864967"/>
                <a:gd name="connsiteX168" fmla="*/ 221942 w 1189608"/>
                <a:gd name="connsiteY168" fmla="*/ 82427 h 6864967"/>
                <a:gd name="connsiteX169" fmla="*/ 177553 w 1189608"/>
                <a:gd name="connsiteY169" fmla="*/ 46916 h 6864967"/>
                <a:gd name="connsiteX170" fmla="*/ 168676 w 1189608"/>
                <a:gd name="connsiteY170" fmla="*/ 2528 h 6864967"/>
                <a:gd name="connsiteX171" fmla="*/ 1173200 w 1189608"/>
                <a:gd name="connsiteY171" fmla="*/ 0 h 6864967"/>
                <a:gd name="connsiteX0" fmla="*/ 3003011 w 3003014"/>
                <a:gd name="connsiteY0" fmla="*/ 0 h 6871317"/>
                <a:gd name="connsiteX1" fmla="*/ 1189608 w 3003014"/>
                <a:gd name="connsiteY1" fmla="*/ 6871317 h 6871317"/>
                <a:gd name="connsiteX2" fmla="*/ 124287 w 3003014"/>
                <a:gd name="connsiteY2" fmla="*/ 6871317 h 6871317"/>
                <a:gd name="connsiteX3" fmla="*/ 195309 w 3003014"/>
                <a:gd name="connsiteY3" fmla="*/ 6693763 h 6871317"/>
                <a:gd name="connsiteX4" fmla="*/ 106532 w 3003014"/>
                <a:gd name="connsiteY4" fmla="*/ 6649375 h 6871317"/>
                <a:gd name="connsiteX5" fmla="*/ 44388 w 3003014"/>
                <a:gd name="connsiteY5" fmla="*/ 6613864 h 6871317"/>
                <a:gd name="connsiteX6" fmla="*/ 8878 w 3003014"/>
                <a:gd name="connsiteY6" fmla="*/ 6604987 h 6871317"/>
                <a:gd name="connsiteX7" fmla="*/ 26633 w 3003014"/>
                <a:gd name="connsiteY7" fmla="*/ 6578354 h 6871317"/>
                <a:gd name="connsiteX8" fmla="*/ 62144 w 3003014"/>
                <a:gd name="connsiteY8" fmla="*/ 6569476 h 6871317"/>
                <a:gd name="connsiteX9" fmla="*/ 79899 w 3003014"/>
                <a:gd name="connsiteY9" fmla="*/ 6516210 h 6871317"/>
                <a:gd name="connsiteX10" fmla="*/ 79899 w 3003014"/>
                <a:gd name="connsiteY10" fmla="*/ 6400800 h 6871317"/>
                <a:gd name="connsiteX11" fmla="*/ 106532 w 3003014"/>
                <a:gd name="connsiteY11" fmla="*/ 6241002 h 6871317"/>
                <a:gd name="connsiteX12" fmla="*/ 124287 w 3003014"/>
                <a:gd name="connsiteY12" fmla="*/ 6152226 h 6871317"/>
                <a:gd name="connsiteX13" fmla="*/ 142043 w 3003014"/>
                <a:gd name="connsiteY13" fmla="*/ 6125593 h 6871317"/>
                <a:gd name="connsiteX14" fmla="*/ 124287 w 3003014"/>
                <a:gd name="connsiteY14" fmla="*/ 6107837 h 6871317"/>
                <a:gd name="connsiteX15" fmla="*/ 142043 w 3003014"/>
                <a:gd name="connsiteY15" fmla="*/ 6072327 h 6871317"/>
                <a:gd name="connsiteX16" fmla="*/ 150920 w 3003014"/>
                <a:gd name="connsiteY16" fmla="*/ 6036816 h 6871317"/>
                <a:gd name="connsiteX17" fmla="*/ 106532 w 3003014"/>
                <a:gd name="connsiteY17" fmla="*/ 5983550 h 6871317"/>
                <a:gd name="connsiteX18" fmla="*/ 88777 w 3003014"/>
                <a:gd name="connsiteY18" fmla="*/ 5956917 h 6871317"/>
                <a:gd name="connsiteX19" fmla="*/ 106532 w 3003014"/>
                <a:gd name="connsiteY19" fmla="*/ 5921406 h 6871317"/>
                <a:gd name="connsiteX20" fmla="*/ 142043 w 3003014"/>
                <a:gd name="connsiteY20" fmla="*/ 5912528 h 6871317"/>
                <a:gd name="connsiteX21" fmla="*/ 168676 w 3003014"/>
                <a:gd name="connsiteY21" fmla="*/ 5885895 h 6871317"/>
                <a:gd name="connsiteX22" fmla="*/ 177553 w 3003014"/>
                <a:gd name="connsiteY22" fmla="*/ 5859262 h 6871317"/>
                <a:gd name="connsiteX23" fmla="*/ 195309 w 3003014"/>
                <a:gd name="connsiteY23" fmla="*/ 5823752 h 6871317"/>
                <a:gd name="connsiteX24" fmla="*/ 177553 w 3003014"/>
                <a:gd name="connsiteY24" fmla="*/ 5788241 h 6871317"/>
                <a:gd name="connsiteX25" fmla="*/ 97654 w 3003014"/>
                <a:gd name="connsiteY25" fmla="*/ 5743853 h 6871317"/>
                <a:gd name="connsiteX26" fmla="*/ 62144 w 3003014"/>
                <a:gd name="connsiteY26" fmla="*/ 5699464 h 6871317"/>
                <a:gd name="connsiteX27" fmla="*/ 71021 w 3003014"/>
                <a:gd name="connsiteY27" fmla="*/ 5672831 h 6871317"/>
                <a:gd name="connsiteX28" fmla="*/ 88777 w 3003014"/>
                <a:gd name="connsiteY28" fmla="*/ 5610688 h 6871317"/>
                <a:gd name="connsiteX29" fmla="*/ 106532 w 3003014"/>
                <a:gd name="connsiteY29" fmla="*/ 5592932 h 6871317"/>
                <a:gd name="connsiteX30" fmla="*/ 124287 w 3003014"/>
                <a:gd name="connsiteY30" fmla="*/ 5566299 h 6871317"/>
                <a:gd name="connsiteX31" fmla="*/ 133165 w 3003014"/>
                <a:gd name="connsiteY31" fmla="*/ 5539666 h 6871317"/>
                <a:gd name="connsiteX32" fmla="*/ 142043 w 3003014"/>
                <a:gd name="connsiteY32" fmla="*/ 5495278 h 6871317"/>
                <a:gd name="connsiteX33" fmla="*/ 195309 w 3003014"/>
                <a:gd name="connsiteY33" fmla="*/ 5450890 h 6871317"/>
                <a:gd name="connsiteX34" fmla="*/ 213064 w 3003014"/>
                <a:gd name="connsiteY34" fmla="*/ 5424257 h 6871317"/>
                <a:gd name="connsiteX35" fmla="*/ 177553 w 3003014"/>
                <a:gd name="connsiteY35" fmla="*/ 5362113 h 6871317"/>
                <a:gd name="connsiteX36" fmla="*/ 150920 w 3003014"/>
                <a:gd name="connsiteY36" fmla="*/ 5317725 h 6871317"/>
                <a:gd name="connsiteX37" fmla="*/ 97654 w 3003014"/>
                <a:gd name="connsiteY37" fmla="*/ 5282214 h 6871317"/>
                <a:gd name="connsiteX38" fmla="*/ 115410 w 3003014"/>
                <a:gd name="connsiteY38" fmla="*/ 5255581 h 6871317"/>
                <a:gd name="connsiteX39" fmla="*/ 142043 w 3003014"/>
                <a:gd name="connsiteY39" fmla="*/ 5246703 h 6871317"/>
                <a:gd name="connsiteX40" fmla="*/ 230819 w 3003014"/>
                <a:gd name="connsiteY40" fmla="*/ 5211193 h 6871317"/>
                <a:gd name="connsiteX41" fmla="*/ 319596 w 3003014"/>
                <a:gd name="connsiteY41" fmla="*/ 5157927 h 6871317"/>
                <a:gd name="connsiteX42" fmla="*/ 390617 w 3003014"/>
                <a:gd name="connsiteY42" fmla="*/ 5113538 h 6871317"/>
                <a:gd name="connsiteX43" fmla="*/ 399495 w 3003014"/>
                <a:gd name="connsiteY43" fmla="*/ 5086905 h 6871317"/>
                <a:gd name="connsiteX44" fmla="*/ 346229 w 3003014"/>
                <a:gd name="connsiteY44" fmla="*/ 5051395 h 6871317"/>
                <a:gd name="connsiteX45" fmla="*/ 319596 w 3003014"/>
                <a:gd name="connsiteY45" fmla="*/ 5024761 h 6871317"/>
                <a:gd name="connsiteX46" fmla="*/ 292963 w 3003014"/>
                <a:gd name="connsiteY46" fmla="*/ 4989251 h 6871317"/>
                <a:gd name="connsiteX47" fmla="*/ 266330 w 3003014"/>
                <a:gd name="connsiteY47" fmla="*/ 4971495 h 6871317"/>
                <a:gd name="connsiteX48" fmla="*/ 239697 w 3003014"/>
                <a:gd name="connsiteY48" fmla="*/ 4935985 h 6871317"/>
                <a:gd name="connsiteX49" fmla="*/ 221942 w 3003014"/>
                <a:gd name="connsiteY49" fmla="*/ 4918229 h 6871317"/>
                <a:gd name="connsiteX50" fmla="*/ 213064 w 3003014"/>
                <a:gd name="connsiteY50" fmla="*/ 4891596 h 6871317"/>
                <a:gd name="connsiteX51" fmla="*/ 204186 w 3003014"/>
                <a:gd name="connsiteY51" fmla="*/ 4838330 h 6871317"/>
                <a:gd name="connsiteX52" fmla="*/ 177553 w 3003014"/>
                <a:gd name="connsiteY52" fmla="*/ 4820575 h 6871317"/>
                <a:gd name="connsiteX53" fmla="*/ 186431 w 3003014"/>
                <a:gd name="connsiteY53" fmla="*/ 4793942 h 6871317"/>
                <a:gd name="connsiteX54" fmla="*/ 204186 w 3003014"/>
                <a:gd name="connsiteY54" fmla="*/ 4767309 h 6871317"/>
                <a:gd name="connsiteX55" fmla="*/ 177553 w 3003014"/>
                <a:gd name="connsiteY55" fmla="*/ 4731798 h 6871317"/>
                <a:gd name="connsiteX56" fmla="*/ 168676 w 3003014"/>
                <a:gd name="connsiteY56" fmla="*/ 4705165 h 6871317"/>
                <a:gd name="connsiteX57" fmla="*/ 106532 w 3003014"/>
                <a:gd name="connsiteY57" fmla="*/ 4687410 h 6871317"/>
                <a:gd name="connsiteX58" fmla="*/ 79899 w 3003014"/>
                <a:gd name="connsiteY58" fmla="*/ 4669655 h 6871317"/>
                <a:gd name="connsiteX59" fmla="*/ 124287 w 3003014"/>
                <a:gd name="connsiteY59" fmla="*/ 4643022 h 6871317"/>
                <a:gd name="connsiteX60" fmla="*/ 150920 w 3003014"/>
                <a:gd name="connsiteY60" fmla="*/ 4625266 h 6871317"/>
                <a:gd name="connsiteX61" fmla="*/ 186431 w 3003014"/>
                <a:gd name="connsiteY61" fmla="*/ 4607511 h 6871317"/>
                <a:gd name="connsiteX62" fmla="*/ 177553 w 3003014"/>
                <a:gd name="connsiteY62" fmla="*/ 4572000 h 6871317"/>
                <a:gd name="connsiteX63" fmla="*/ 142043 w 3003014"/>
                <a:gd name="connsiteY63" fmla="*/ 4554245 h 6871317"/>
                <a:gd name="connsiteX64" fmla="*/ 124287 w 3003014"/>
                <a:gd name="connsiteY64" fmla="*/ 4536490 h 6871317"/>
                <a:gd name="connsiteX65" fmla="*/ 142043 w 3003014"/>
                <a:gd name="connsiteY65" fmla="*/ 4509857 h 6871317"/>
                <a:gd name="connsiteX66" fmla="*/ 186431 w 3003014"/>
                <a:gd name="connsiteY66" fmla="*/ 4465468 h 6871317"/>
                <a:gd name="connsiteX67" fmla="*/ 195309 w 3003014"/>
                <a:gd name="connsiteY67" fmla="*/ 4438835 h 6871317"/>
                <a:gd name="connsiteX68" fmla="*/ 213064 w 3003014"/>
                <a:gd name="connsiteY68" fmla="*/ 4403325 h 6871317"/>
                <a:gd name="connsiteX69" fmla="*/ 195309 w 3003014"/>
                <a:gd name="connsiteY69" fmla="*/ 4323426 h 6871317"/>
                <a:gd name="connsiteX70" fmla="*/ 177553 w 3003014"/>
                <a:gd name="connsiteY70" fmla="*/ 4305670 h 6871317"/>
                <a:gd name="connsiteX71" fmla="*/ 106532 w 3003014"/>
                <a:gd name="connsiteY71" fmla="*/ 4261282 h 6871317"/>
                <a:gd name="connsiteX72" fmla="*/ 62144 w 3003014"/>
                <a:gd name="connsiteY72" fmla="*/ 4208016 h 6871317"/>
                <a:gd name="connsiteX73" fmla="*/ 88777 w 3003014"/>
                <a:gd name="connsiteY73" fmla="*/ 4190261 h 6871317"/>
                <a:gd name="connsiteX74" fmla="*/ 115410 w 3003014"/>
                <a:gd name="connsiteY74" fmla="*/ 4163628 h 6871317"/>
                <a:gd name="connsiteX75" fmla="*/ 186431 w 3003014"/>
                <a:gd name="connsiteY75" fmla="*/ 4110361 h 6871317"/>
                <a:gd name="connsiteX76" fmla="*/ 204186 w 3003014"/>
                <a:gd name="connsiteY76" fmla="*/ 4083728 h 6871317"/>
                <a:gd name="connsiteX77" fmla="*/ 248575 w 3003014"/>
                <a:gd name="connsiteY77" fmla="*/ 4012707 h 6871317"/>
                <a:gd name="connsiteX78" fmla="*/ 266330 w 3003014"/>
                <a:gd name="connsiteY78" fmla="*/ 3977196 h 6871317"/>
                <a:gd name="connsiteX79" fmla="*/ 301841 w 3003014"/>
                <a:gd name="connsiteY79" fmla="*/ 3941686 h 6871317"/>
                <a:gd name="connsiteX80" fmla="*/ 310718 w 3003014"/>
                <a:gd name="connsiteY80" fmla="*/ 3906175 h 6871317"/>
                <a:gd name="connsiteX81" fmla="*/ 319596 w 3003014"/>
                <a:gd name="connsiteY81" fmla="*/ 3879542 h 6871317"/>
                <a:gd name="connsiteX82" fmla="*/ 310718 w 3003014"/>
                <a:gd name="connsiteY82" fmla="*/ 3817398 h 6871317"/>
                <a:gd name="connsiteX83" fmla="*/ 292963 w 3003014"/>
                <a:gd name="connsiteY83" fmla="*/ 3755255 h 6871317"/>
                <a:gd name="connsiteX84" fmla="*/ 239697 w 3003014"/>
                <a:gd name="connsiteY84" fmla="*/ 3737499 h 6871317"/>
                <a:gd name="connsiteX85" fmla="*/ 213064 w 3003014"/>
                <a:gd name="connsiteY85" fmla="*/ 3710866 h 6871317"/>
                <a:gd name="connsiteX86" fmla="*/ 177553 w 3003014"/>
                <a:gd name="connsiteY86" fmla="*/ 3684233 h 6871317"/>
                <a:gd name="connsiteX87" fmla="*/ 142043 w 3003014"/>
                <a:gd name="connsiteY87" fmla="*/ 3630967 h 6871317"/>
                <a:gd name="connsiteX88" fmla="*/ 133165 w 3003014"/>
                <a:gd name="connsiteY88" fmla="*/ 3533313 h 6871317"/>
                <a:gd name="connsiteX89" fmla="*/ 106532 w 3003014"/>
                <a:gd name="connsiteY89" fmla="*/ 3524435 h 6871317"/>
                <a:gd name="connsiteX90" fmla="*/ 62144 w 3003014"/>
                <a:gd name="connsiteY90" fmla="*/ 3444536 h 6871317"/>
                <a:gd name="connsiteX91" fmla="*/ 88777 w 3003014"/>
                <a:gd name="connsiteY91" fmla="*/ 3400148 h 6871317"/>
                <a:gd name="connsiteX92" fmla="*/ 97654 w 3003014"/>
                <a:gd name="connsiteY92" fmla="*/ 3364637 h 6871317"/>
                <a:gd name="connsiteX93" fmla="*/ 88777 w 3003014"/>
                <a:gd name="connsiteY93" fmla="*/ 3311371 h 6871317"/>
                <a:gd name="connsiteX94" fmla="*/ 62144 w 3003014"/>
                <a:gd name="connsiteY94" fmla="*/ 3275861 h 6871317"/>
                <a:gd name="connsiteX95" fmla="*/ 17755 w 3003014"/>
                <a:gd name="connsiteY95" fmla="*/ 3240350 h 6871317"/>
                <a:gd name="connsiteX96" fmla="*/ 0 w 3003014"/>
                <a:gd name="connsiteY96" fmla="*/ 3213717 h 6871317"/>
                <a:gd name="connsiteX97" fmla="*/ 17755 w 3003014"/>
                <a:gd name="connsiteY97" fmla="*/ 3195961 h 6871317"/>
                <a:gd name="connsiteX98" fmla="*/ 26633 w 3003014"/>
                <a:gd name="connsiteY98" fmla="*/ 3169328 h 6871317"/>
                <a:gd name="connsiteX99" fmla="*/ 62144 w 3003014"/>
                <a:gd name="connsiteY99" fmla="*/ 3124940 h 6871317"/>
                <a:gd name="connsiteX100" fmla="*/ 88777 w 3003014"/>
                <a:gd name="connsiteY100" fmla="*/ 3107185 h 6871317"/>
                <a:gd name="connsiteX101" fmla="*/ 97654 w 3003014"/>
                <a:gd name="connsiteY101" fmla="*/ 3080552 h 6871317"/>
                <a:gd name="connsiteX102" fmla="*/ 115410 w 3003014"/>
                <a:gd name="connsiteY102" fmla="*/ 3062796 h 6871317"/>
                <a:gd name="connsiteX103" fmla="*/ 124287 w 3003014"/>
                <a:gd name="connsiteY103" fmla="*/ 3009530 h 6871317"/>
                <a:gd name="connsiteX104" fmla="*/ 142043 w 3003014"/>
                <a:gd name="connsiteY104" fmla="*/ 2991775 h 6871317"/>
                <a:gd name="connsiteX105" fmla="*/ 239697 w 3003014"/>
                <a:gd name="connsiteY105" fmla="*/ 2938509 h 6871317"/>
                <a:gd name="connsiteX106" fmla="*/ 284085 w 3003014"/>
                <a:gd name="connsiteY106" fmla="*/ 2911876 h 6871317"/>
                <a:gd name="connsiteX107" fmla="*/ 355107 w 3003014"/>
                <a:gd name="connsiteY107" fmla="*/ 2858610 h 6871317"/>
                <a:gd name="connsiteX108" fmla="*/ 346229 w 3003014"/>
                <a:gd name="connsiteY108" fmla="*/ 2787589 h 6871317"/>
                <a:gd name="connsiteX109" fmla="*/ 319596 w 3003014"/>
                <a:gd name="connsiteY109" fmla="*/ 2778711 h 6871317"/>
                <a:gd name="connsiteX110" fmla="*/ 292963 w 3003014"/>
                <a:gd name="connsiteY110" fmla="*/ 2752078 h 6871317"/>
                <a:gd name="connsiteX111" fmla="*/ 266330 w 3003014"/>
                <a:gd name="connsiteY111" fmla="*/ 2698812 h 6871317"/>
                <a:gd name="connsiteX112" fmla="*/ 230819 w 3003014"/>
                <a:gd name="connsiteY112" fmla="*/ 2681057 h 6871317"/>
                <a:gd name="connsiteX113" fmla="*/ 186431 w 3003014"/>
                <a:gd name="connsiteY113" fmla="*/ 2645546 h 6871317"/>
                <a:gd name="connsiteX114" fmla="*/ 124287 w 3003014"/>
                <a:gd name="connsiteY114" fmla="*/ 2592280 h 6871317"/>
                <a:gd name="connsiteX115" fmla="*/ 71021 w 3003014"/>
                <a:gd name="connsiteY115" fmla="*/ 2556769 h 6871317"/>
                <a:gd name="connsiteX116" fmla="*/ 97654 w 3003014"/>
                <a:gd name="connsiteY116" fmla="*/ 2459115 h 6871317"/>
                <a:gd name="connsiteX117" fmla="*/ 115410 w 3003014"/>
                <a:gd name="connsiteY117" fmla="*/ 2441360 h 6871317"/>
                <a:gd name="connsiteX118" fmla="*/ 142043 w 3003014"/>
                <a:gd name="connsiteY118" fmla="*/ 2388094 h 6871317"/>
                <a:gd name="connsiteX119" fmla="*/ 159798 w 3003014"/>
                <a:gd name="connsiteY119" fmla="*/ 2370338 h 6871317"/>
                <a:gd name="connsiteX120" fmla="*/ 177553 w 3003014"/>
                <a:gd name="connsiteY120" fmla="*/ 2343705 h 6871317"/>
                <a:gd name="connsiteX121" fmla="*/ 221942 w 3003014"/>
                <a:gd name="connsiteY121" fmla="*/ 2308195 h 6871317"/>
                <a:gd name="connsiteX122" fmla="*/ 204186 w 3003014"/>
                <a:gd name="connsiteY122" fmla="*/ 2290439 h 6871317"/>
                <a:gd name="connsiteX123" fmla="*/ 159798 w 3003014"/>
                <a:gd name="connsiteY123" fmla="*/ 2281561 h 6871317"/>
                <a:gd name="connsiteX124" fmla="*/ 142043 w 3003014"/>
                <a:gd name="connsiteY124" fmla="*/ 2228295 h 6871317"/>
                <a:gd name="connsiteX125" fmla="*/ 186431 w 3003014"/>
                <a:gd name="connsiteY125" fmla="*/ 2148396 h 6871317"/>
                <a:gd name="connsiteX126" fmla="*/ 177553 w 3003014"/>
                <a:gd name="connsiteY126" fmla="*/ 2104008 h 6871317"/>
                <a:gd name="connsiteX127" fmla="*/ 88777 w 3003014"/>
                <a:gd name="connsiteY127" fmla="*/ 2068497 h 6871317"/>
                <a:gd name="connsiteX128" fmla="*/ 44388 w 3003014"/>
                <a:gd name="connsiteY128" fmla="*/ 2032987 h 6871317"/>
                <a:gd name="connsiteX129" fmla="*/ 62144 w 3003014"/>
                <a:gd name="connsiteY129" fmla="*/ 1953088 h 6871317"/>
                <a:gd name="connsiteX130" fmla="*/ 79899 w 3003014"/>
                <a:gd name="connsiteY130" fmla="*/ 1926455 h 6871317"/>
                <a:gd name="connsiteX131" fmla="*/ 97654 w 3003014"/>
                <a:gd name="connsiteY131" fmla="*/ 1890944 h 6871317"/>
                <a:gd name="connsiteX132" fmla="*/ 106532 w 3003014"/>
                <a:gd name="connsiteY132" fmla="*/ 1855433 h 6871317"/>
                <a:gd name="connsiteX133" fmla="*/ 115410 w 3003014"/>
                <a:gd name="connsiteY133" fmla="*/ 1828800 h 6871317"/>
                <a:gd name="connsiteX134" fmla="*/ 88777 w 3003014"/>
                <a:gd name="connsiteY134" fmla="*/ 1731146 h 6871317"/>
                <a:gd name="connsiteX135" fmla="*/ 44388 w 3003014"/>
                <a:gd name="connsiteY135" fmla="*/ 1686758 h 6871317"/>
                <a:gd name="connsiteX136" fmla="*/ 26633 w 3003014"/>
                <a:gd name="connsiteY136" fmla="*/ 1624614 h 6871317"/>
                <a:gd name="connsiteX137" fmla="*/ 44388 w 3003014"/>
                <a:gd name="connsiteY137" fmla="*/ 1535837 h 6871317"/>
                <a:gd name="connsiteX138" fmla="*/ 62144 w 3003014"/>
                <a:gd name="connsiteY138" fmla="*/ 1491449 h 6871317"/>
                <a:gd name="connsiteX139" fmla="*/ 79899 w 3003014"/>
                <a:gd name="connsiteY139" fmla="*/ 1420428 h 6871317"/>
                <a:gd name="connsiteX140" fmla="*/ 88777 w 3003014"/>
                <a:gd name="connsiteY140" fmla="*/ 1269507 h 6871317"/>
                <a:gd name="connsiteX141" fmla="*/ 124287 w 3003014"/>
                <a:gd name="connsiteY141" fmla="*/ 1233996 h 6871317"/>
                <a:gd name="connsiteX142" fmla="*/ 142043 w 3003014"/>
                <a:gd name="connsiteY142" fmla="*/ 1207363 h 6871317"/>
                <a:gd name="connsiteX143" fmla="*/ 195309 w 3003014"/>
                <a:gd name="connsiteY143" fmla="*/ 1145220 h 6871317"/>
                <a:gd name="connsiteX144" fmla="*/ 177553 w 3003014"/>
                <a:gd name="connsiteY144" fmla="*/ 1127464 h 6871317"/>
                <a:gd name="connsiteX145" fmla="*/ 159798 w 3003014"/>
                <a:gd name="connsiteY145" fmla="*/ 1029810 h 6871317"/>
                <a:gd name="connsiteX146" fmla="*/ 150920 w 3003014"/>
                <a:gd name="connsiteY146" fmla="*/ 1003177 h 6871317"/>
                <a:gd name="connsiteX147" fmla="*/ 133165 w 3003014"/>
                <a:gd name="connsiteY147" fmla="*/ 941033 h 6871317"/>
                <a:gd name="connsiteX148" fmla="*/ 115410 w 3003014"/>
                <a:gd name="connsiteY148" fmla="*/ 905523 h 6871317"/>
                <a:gd name="connsiteX149" fmla="*/ 124287 w 3003014"/>
                <a:gd name="connsiteY149" fmla="*/ 870012 h 6871317"/>
                <a:gd name="connsiteX150" fmla="*/ 133165 w 3003014"/>
                <a:gd name="connsiteY150" fmla="*/ 825624 h 6871317"/>
                <a:gd name="connsiteX151" fmla="*/ 142043 w 3003014"/>
                <a:gd name="connsiteY151" fmla="*/ 798991 h 6871317"/>
                <a:gd name="connsiteX152" fmla="*/ 124287 w 3003014"/>
                <a:gd name="connsiteY152" fmla="*/ 754602 h 6871317"/>
                <a:gd name="connsiteX153" fmla="*/ 79899 w 3003014"/>
                <a:gd name="connsiteY153" fmla="*/ 701336 h 6871317"/>
                <a:gd name="connsiteX154" fmla="*/ 71021 w 3003014"/>
                <a:gd name="connsiteY154" fmla="*/ 674703 h 6871317"/>
                <a:gd name="connsiteX155" fmla="*/ 106532 w 3003014"/>
                <a:gd name="connsiteY155" fmla="*/ 621437 h 6871317"/>
                <a:gd name="connsiteX156" fmla="*/ 124287 w 3003014"/>
                <a:gd name="connsiteY156" fmla="*/ 568171 h 6871317"/>
                <a:gd name="connsiteX157" fmla="*/ 133165 w 3003014"/>
                <a:gd name="connsiteY157" fmla="*/ 541538 h 6871317"/>
                <a:gd name="connsiteX158" fmla="*/ 115410 w 3003014"/>
                <a:gd name="connsiteY158" fmla="*/ 479395 h 6871317"/>
                <a:gd name="connsiteX159" fmla="*/ 97654 w 3003014"/>
                <a:gd name="connsiteY159" fmla="*/ 461639 h 6871317"/>
                <a:gd name="connsiteX160" fmla="*/ 115410 w 3003014"/>
                <a:gd name="connsiteY160" fmla="*/ 292963 h 6871317"/>
                <a:gd name="connsiteX161" fmla="*/ 150920 w 3003014"/>
                <a:gd name="connsiteY161" fmla="*/ 266330 h 6871317"/>
                <a:gd name="connsiteX162" fmla="*/ 186431 w 3003014"/>
                <a:gd name="connsiteY162" fmla="*/ 221942 h 6871317"/>
                <a:gd name="connsiteX163" fmla="*/ 195309 w 3003014"/>
                <a:gd name="connsiteY163" fmla="*/ 195309 h 6871317"/>
                <a:gd name="connsiteX164" fmla="*/ 186431 w 3003014"/>
                <a:gd name="connsiteY164" fmla="*/ 168676 h 6871317"/>
                <a:gd name="connsiteX165" fmla="*/ 150920 w 3003014"/>
                <a:gd name="connsiteY165" fmla="*/ 159798 h 6871317"/>
                <a:gd name="connsiteX166" fmla="*/ 159798 w 3003014"/>
                <a:gd name="connsiteY166" fmla="*/ 124288 h 6871317"/>
                <a:gd name="connsiteX167" fmla="*/ 195309 w 3003014"/>
                <a:gd name="connsiteY167" fmla="*/ 106532 h 6871317"/>
                <a:gd name="connsiteX168" fmla="*/ 221942 w 3003014"/>
                <a:gd name="connsiteY168" fmla="*/ 88777 h 6871317"/>
                <a:gd name="connsiteX169" fmla="*/ 177553 w 3003014"/>
                <a:gd name="connsiteY169" fmla="*/ 53266 h 6871317"/>
                <a:gd name="connsiteX170" fmla="*/ 168676 w 3003014"/>
                <a:gd name="connsiteY170" fmla="*/ 8878 h 6871317"/>
                <a:gd name="connsiteX171" fmla="*/ 3003011 w 3003014"/>
                <a:gd name="connsiteY171" fmla="*/ 0 h 6871317"/>
                <a:gd name="connsiteX0" fmla="*/ 3003011 w 3004359"/>
                <a:gd name="connsiteY0" fmla="*/ 0 h 6871317"/>
                <a:gd name="connsiteX1" fmla="*/ 3004359 w 3004359"/>
                <a:gd name="connsiteY1" fmla="*/ 6845917 h 6871317"/>
                <a:gd name="connsiteX2" fmla="*/ 124287 w 3004359"/>
                <a:gd name="connsiteY2" fmla="*/ 6871317 h 6871317"/>
                <a:gd name="connsiteX3" fmla="*/ 195309 w 3004359"/>
                <a:gd name="connsiteY3" fmla="*/ 6693763 h 6871317"/>
                <a:gd name="connsiteX4" fmla="*/ 106532 w 3004359"/>
                <a:gd name="connsiteY4" fmla="*/ 6649375 h 6871317"/>
                <a:gd name="connsiteX5" fmla="*/ 44388 w 3004359"/>
                <a:gd name="connsiteY5" fmla="*/ 6613864 h 6871317"/>
                <a:gd name="connsiteX6" fmla="*/ 8878 w 3004359"/>
                <a:gd name="connsiteY6" fmla="*/ 6604987 h 6871317"/>
                <a:gd name="connsiteX7" fmla="*/ 26633 w 3004359"/>
                <a:gd name="connsiteY7" fmla="*/ 6578354 h 6871317"/>
                <a:gd name="connsiteX8" fmla="*/ 62144 w 3004359"/>
                <a:gd name="connsiteY8" fmla="*/ 6569476 h 6871317"/>
                <a:gd name="connsiteX9" fmla="*/ 79899 w 3004359"/>
                <a:gd name="connsiteY9" fmla="*/ 6516210 h 6871317"/>
                <a:gd name="connsiteX10" fmla="*/ 79899 w 3004359"/>
                <a:gd name="connsiteY10" fmla="*/ 6400800 h 6871317"/>
                <a:gd name="connsiteX11" fmla="*/ 106532 w 3004359"/>
                <a:gd name="connsiteY11" fmla="*/ 6241002 h 6871317"/>
                <a:gd name="connsiteX12" fmla="*/ 124287 w 3004359"/>
                <a:gd name="connsiteY12" fmla="*/ 6152226 h 6871317"/>
                <a:gd name="connsiteX13" fmla="*/ 142043 w 3004359"/>
                <a:gd name="connsiteY13" fmla="*/ 6125593 h 6871317"/>
                <a:gd name="connsiteX14" fmla="*/ 124287 w 3004359"/>
                <a:gd name="connsiteY14" fmla="*/ 6107837 h 6871317"/>
                <a:gd name="connsiteX15" fmla="*/ 142043 w 3004359"/>
                <a:gd name="connsiteY15" fmla="*/ 6072327 h 6871317"/>
                <a:gd name="connsiteX16" fmla="*/ 150920 w 3004359"/>
                <a:gd name="connsiteY16" fmla="*/ 6036816 h 6871317"/>
                <a:gd name="connsiteX17" fmla="*/ 106532 w 3004359"/>
                <a:gd name="connsiteY17" fmla="*/ 5983550 h 6871317"/>
                <a:gd name="connsiteX18" fmla="*/ 88777 w 3004359"/>
                <a:gd name="connsiteY18" fmla="*/ 5956917 h 6871317"/>
                <a:gd name="connsiteX19" fmla="*/ 106532 w 3004359"/>
                <a:gd name="connsiteY19" fmla="*/ 5921406 h 6871317"/>
                <a:gd name="connsiteX20" fmla="*/ 142043 w 3004359"/>
                <a:gd name="connsiteY20" fmla="*/ 5912528 h 6871317"/>
                <a:gd name="connsiteX21" fmla="*/ 168676 w 3004359"/>
                <a:gd name="connsiteY21" fmla="*/ 5885895 h 6871317"/>
                <a:gd name="connsiteX22" fmla="*/ 177553 w 3004359"/>
                <a:gd name="connsiteY22" fmla="*/ 5859262 h 6871317"/>
                <a:gd name="connsiteX23" fmla="*/ 195309 w 3004359"/>
                <a:gd name="connsiteY23" fmla="*/ 5823752 h 6871317"/>
                <a:gd name="connsiteX24" fmla="*/ 177553 w 3004359"/>
                <a:gd name="connsiteY24" fmla="*/ 5788241 h 6871317"/>
                <a:gd name="connsiteX25" fmla="*/ 97654 w 3004359"/>
                <a:gd name="connsiteY25" fmla="*/ 5743853 h 6871317"/>
                <a:gd name="connsiteX26" fmla="*/ 62144 w 3004359"/>
                <a:gd name="connsiteY26" fmla="*/ 5699464 h 6871317"/>
                <a:gd name="connsiteX27" fmla="*/ 71021 w 3004359"/>
                <a:gd name="connsiteY27" fmla="*/ 5672831 h 6871317"/>
                <a:gd name="connsiteX28" fmla="*/ 88777 w 3004359"/>
                <a:gd name="connsiteY28" fmla="*/ 5610688 h 6871317"/>
                <a:gd name="connsiteX29" fmla="*/ 106532 w 3004359"/>
                <a:gd name="connsiteY29" fmla="*/ 5592932 h 6871317"/>
                <a:gd name="connsiteX30" fmla="*/ 124287 w 3004359"/>
                <a:gd name="connsiteY30" fmla="*/ 5566299 h 6871317"/>
                <a:gd name="connsiteX31" fmla="*/ 133165 w 3004359"/>
                <a:gd name="connsiteY31" fmla="*/ 5539666 h 6871317"/>
                <a:gd name="connsiteX32" fmla="*/ 142043 w 3004359"/>
                <a:gd name="connsiteY32" fmla="*/ 5495278 h 6871317"/>
                <a:gd name="connsiteX33" fmla="*/ 195309 w 3004359"/>
                <a:gd name="connsiteY33" fmla="*/ 5450890 h 6871317"/>
                <a:gd name="connsiteX34" fmla="*/ 213064 w 3004359"/>
                <a:gd name="connsiteY34" fmla="*/ 5424257 h 6871317"/>
                <a:gd name="connsiteX35" fmla="*/ 177553 w 3004359"/>
                <a:gd name="connsiteY35" fmla="*/ 5362113 h 6871317"/>
                <a:gd name="connsiteX36" fmla="*/ 150920 w 3004359"/>
                <a:gd name="connsiteY36" fmla="*/ 5317725 h 6871317"/>
                <a:gd name="connsiteX37" fmla="*/ 97654 w 3004359"/>
                <a:gd name="connsiteY37" fmla="*/ 5282214 h 6871317"/>
                <a:gd name="connsiteX38" fmla="*/ 115410 w 3004359"/>
                <a:gd name="connsiteY38" fmla="*/ 5255581 h 6871317"/>
                <a:gd name="connsiteX39" fmla="*/ 142043 w 3004359"/>
                <a:gd name="connsiteY39" fmla="*/ 5246703 h 6871317"/>
                <a:gd name="connsiteX40" fmla="*/ 230819 w 3004359"/>
                <a:gd name="connsiteY40" fmla="*/ 5211193 h 6871317"/>
                <a:gd name="connsiteX41" fmla="*/ 319596 w 3004359"/>
                <a:gd name="connsiteY41" fmla="*/ 5157927 h 6871317"/>
                <a:gd name="connsiteX42" fmla="*/ 390617 w 3004359"/>
                <a:gd name="connsiteY42" fmla="*/ 5113538 h 6871317"/>
                <a:gd name="connsiteX43" fmla="*/ 399495 w 3004359"/>
                <a:gd name="connsiteY43" fmla="*/ 5086905 h 6871317"/>
                <a:gd name="connsiteX44" fmla="*/ 346229 w 3004359"/>
                <a:gd name="connsiteY44" fmla="*/ 5051395 h 6871317"/>
                <a:gd name="connsiteX45" fmla="*/ 319596 w 3004359"/>
                <a:gd name="connsiteY45" fmla="*/ 5024761 h 6871317"/>
                <a:gd name="connsiteX46" fmla="*/ 292963 w 3004359"/>
                <a:gd name="connsiteY46" fmla="*/ 4989251 h 6871317"/>
                <a:gd name="connsiteX47" fmla="*/ 266330 w 3004359"/>
                <a:gd name="connsiteY47" fmla="*/ 4971495 h 6871317"/>
                <a:gd name="connsiteX48" fmla="*/ 239697 w 3004359"/>
                <a:gd name="connsiteY48" fmla="*/ 4935985 h 6871317"/>
                <a:gd name="connsiteX49" fmla="*/ 221942 w 3004359"/>
                <a:gd name="connsiteY49" fmla="*/ 4918229 h 6871317"/>
                <a:gd name="connsiteX50" fmla="*/ 213064 w 3004359"/>
                <a:gd name="connsiteY50" fmla="*/ 4891596 h 6871317"/>
                <a:gd name="connsiteX51" fmla="*/ 204186 w 3004359"/>
                <a:gd name="connsiteY51" fmla="*/ 4838330 h 6871317"/>
                <a:gd name="connsiteX52" fmla="*/ 177553 w 3004359"/>
                <a:gd name="connsiteY52" fmla="*/ 4820575 h 6871317"/>
                <a:gd name="connsiteX53" fmla="*/ 186431 w 3004359"/>
                <a:gd name="connsiteY53" fmla="*/ 4793942 h 6871317"/>
                <a:gd name="connsiteX54" fmla="*/ 204186 w 3004359"/>
                <a:gd name="connsiteY54" fmla="*/ 4767309 h 6871317"/>
                <a:gd name="connsiteX55" fmla="*/ 177553 w 3004359"/>
                <a:gd name="connsiteY55" fmla="*/ 4731798 h 6871317"/>
                <a:gd name="connsiteX56" fmla="*/ 168676 w 3004359"/>
                <a:gd name="connsiteY56" fmla="*/ 4705165 h 6871317"/>
                <a:gd name="connsiteX57" fmla="*/ 106532 w 3004359"/>
                <a:gd name="connsiteY57" fmla="*/ 4687410 h 6871317"/>
                <a:gd name="connsiteX58" fmla="*/ 79899 w 3004359"/>
                <a:gd name="connsiteY58" fmla="*/ 4669655 h 6871317"/>
                <a:gd name="connsiteX59" fmla="*/ 124287 w 3004359"/>
                <a:gd name="connsiteY59" fmla="*/ 4643022 h 6871317"/>
                <a:gd name="connsiteX60" fmla="*/ 150920 w 3004359"/>
                <a:gd name="connsiteY60" fmla="*/ 4625266 h 6871317"/>
                <a:gd name="connsiteX61" fmla="*/ 186431 w 3004359"/>
                <a:gd name="connsiteY61" fmla="*/ 4607511 h 6871317"/>
                <a:gd name="connsiteX62" fmla="*/ 177553 w 3004359"/>
                <a:gd name="connsiteY62" fmla="*/ 4572000 h 6871317"/>
                <a:gd name="connsiteX63" fmla="*/ 142043 w 3004359"/>
                <a:gd name="connsiteY63" fmla="*/ 4554245 h 6871317"/>
                <a:gd name="connsiteX64" fmla="*/ 124287 w 3004359"/>
                <a:gd name="connsiteY64" fmla="*/ 4536490 h 6871317"/>
                <a:gd name="connsiteX65" fmla="*/ 142043 w 3004359"/>
                <a:gd name="connsiteY65" fmla="*/ 4509857 h 6871317"/>
                <a:gd name="connsiteX66" fmla="*/ 186431 w 3004359"/>
                <a:gd name="connsiteY66" fmla="*/ 4465468 h 6871317"/>
                <a:gd name="connsiteX67" fmla="*/ 195309 w 3004359"/>
                <a:gd name="connsiteY67" fmla="*/ 4438835 h 6871317"/>
                <a:gd name="connsiteX68" fmla="*/ 213064 w 3004359"/>
                <a:gd name="connsiteY68" fmla="*/ 4403325 h 6871317"/>
                <a:gd name="connsiteX69" fmla="*/ 195309 w 3004359"/>
                <a:gd name="connsiteY69" fmla="*/ 4323426 h 6871317"/>
                <a:gd name="connsiteX70" fmla="*/ 177553 w 3004359"/>
                <a:gd name="connsiteY70" fmla="*/ 4305670 h 6871317"/>
                <a:gd name="connsiteX71" fmla="*/ 106532 w 3004359"/>
                <a:gd name="connsiteY71" fmla="*/ 4261282 h 6871317"/>
                <a:gd name="connsiteX72" fmla="*/ 62144 w 3004359"/>
                <a:gd name="connsiteY72" fmla="*/ 4208016 h 6871317"/>
                <a:gd name="connsiteX73" fmla="*/ 88777 w 3004359"/>
                <a:gd name="connsiteY73" fmla="*/ 4190261 h 6871317"/>
                <a:gd name="connsiteX74" fmla="*/ 115410 w 3004359"/>
                <a:gd name="connsiteY74" fmla="*/ 4163628 h 6871317"/>
                <a:gd name="connsiteX75" fmla="*/ 186431 w 3004359"/>
                <a:gd name="connsiteY75" fmla="*/ 4110361 h 6871317"/>
                <a:gd name="connsiteX76" fmla="*/ 204186 w 3004359"/>
                <a:gd name="connsiteY76" fmla="*/ 4083728 h 6871317"/>
                <a:gd name="connsiteX77" fmla="*/ 248575 w 3004359"/>
                <a:gd name="connsiteY77" fmla="*/ 4012707 h 6871317"/>
                <a:gd name="connsiteX78" fmla="*/ 266330 w 3004359"/>
                <a:gd name="connsiteY78" fmla="*/ 3977196 h 6871317"/>
                <a:gd name="connsiteX79" fmla="*/ 301841 w 3004359"/>
                <a:gd name="connsiteY79" fmla="*/ 3941686 h 6871317"/>
                <a:gd name="connsiteX80" fmla="*/ 310718 w 3004359"/>
                <a:gd name="connsiteY80" fmla="*/ 3906175 h 6871317"/>
                <a:gd name="connsiteX81" fmla="*/ 319596 w 3004359"/>
                <a:gd name="connsiteY81" fmla="*/ 3879542 h 6871317"/>
                <a:gd name="connsiteX82" fmla="*/ 310718 w 3004359"/>
                <a:gd name="connsiteY82" fmla="*/ 3817398 h 6871317"/>
                <a:gd name="connsiteX83" fmla="*/ 292963 w 3004359"/>
                <a:gd name="connsiteY83" fmla="*/ 3755255 h 6871317"/>
                <a:gd name="connsiteX84" fmla="*/ 239697 w 3004359"/>
                <a:gd name="connsiteY84" fmla="*/ 3737499 h 6871317"/>
                <a:gd name="connsiteX85" fmla="*/ 213064 w 3004359"/>
                <a:gd name="connsiteY85" fmla="*/ 3710866 h 6871317"/>
                <a:gd name="connsiteX86" fmla="*/ 177553 w 3004359"/>
                <a:gd name="connsiteY86" fmla="*/ 3684233 h 6871317"/>
                <a:gd name="connsiteX87" fmla="*/ 142043 w 3004359"/>
                <a:gd name="connsiteY87" fmla="*/ 3630967 h 6871317"/>
                <a:gd name="connsiteX88" fmla="*/ 133165 w 3004359"/>
                <a:gd name="connsiteY88" fmla="*/ 3533313 h 6871317"/>
                <a:gd name="connsiteX89" fmla="*/ 106532 w 3004359"/>
                <a:gd name="connsiteY89" fmla="*/ 3524435 h 6871317"/>
                <a:gd name="connsiteX90" fmla="*/ 62144 w 3004359"/>
                <a:gd name="connsiteY90" fmla="*/ 3444536 h 6871317"/>
                <a:gd name="connsiteX91" fmla="*/ 88777 w 3004359"/>
                <a:gd name="connsiteY91" fmla="*/ 3400148 h 6871317"/>
                <a:gd name="connsiteX92" fmla="*/ 97654 w 3004359"/>
                <a:gd name="connsiteY92" fmla="*/ 3364637 h 6871317"/>
                <a:gd name="connsiteX93" fmla="*/ 88777 w 3004359"/>
                <a:gd name="connsiteY93" fmla="*/ 3311371 h 6871317"/>
                <a:gd name="connsiteX94" fmla="*/ 62144 w 3004359"/>
                <a:gd name="connsiteY94" fmla="*/ 3275861 h 6871317"/>
                <a:gd name="connsiteX95" fmla="*/ 17755 w 3004359"/>
                <a:gd name="connsiteY95" fmla="*/ 3240350 h 6871317"/>
                <a:gd name="connsiteX96" fmla="*/ 0 w 3004359"/>
                <a:gd name="connsiteY96" fmla="*/ 3213717 h 6871317"/>
                <a:gd name="connsiteX97" fmla="*/ 17755 w 3004359"/>
                <a:gd name="connsiteY97" fmla="*/ 3195961 h 6871317"/>
                <a:gd name="connsiteX98" fmla="*/ 26633 w 3004359"/>
                <a:gd name="connsiteY98" fmla="*/ 3169328 h 6871317"/>
                <a:gd name="connsiteX99" fmla="*/ 62144 w 3004359"/>
                <a:gd name="connsiteY99" fmla="*/ 3124940 h 6871317"/>
                <a:gd name="connsiteX100" fmla="*/ 88777 w 3004359"/>
                <a:gd name="connsiteY100" fmla="*/ 3107185 h 6871317"/>
                <a:gd name="connsiteX101" fmla="*/ 97654 w 3004359"/>
                <a:gd name="connsiteY101" fmla="*/ 3080552 h 6871317"/>
                <a:gd name="connsiteX102" fmla="*/ 115410 w 3004359"/>
                <a:gd name="connsiteY102" fmla="*/ 3062796 h 6871317"/>
                <a:gd name="connsiteX103" fmla="*/ 124287 w 3004359"/>
                <a:gd name="connsiteY103" fmla="*/ 3009530 h 6871317"/>
                <a:gd name="connsiteX104" fmla="*/ 142043 w 3004359"/>
                <a:gd name="connsiteY104" fmla="*/ 2991775 h 6871317"/>
                <a:gd name="connsiteX105" fmla="*/ 239697 w 3004359"/>
                <a:gd name="connsiteY105" fmla="*/ 2938509 h 6871317"/>
                <a:gd name="connsiteX106" fmla="*/ 284085 w 3004359"/>
                <a:gd name="connsiteY106" fmla="*/ 2911876 h 6871317"/>
                <a:gd name="connsiteX107" fmla="*/ 355107 w 3004359"/>
                <a:gd name="connsiteY107" fmla="*/ 2858610 h 6871317"/>
                <a:gd name="connsiteX108" fmla="*/ 346229 w 3004359"/>
                <a:gd name="connsiteY108" fmla="*/ 2787589 h 6871317"/>
                <a:gd name="connsiteX109" fmla="*/ 319596 w 3004359"/>
                <a:gd name="connsiteY109" fmla="*/ 2778711 h 6871317"/>
                <a:gd name="connsiteX110" fmla="*/ 292963 w 3004359"/>
                <a:gd name="connsiteY110" fmla="*/ 2752078 h 6871317"/>
                <a:gd name="connsiteX111" fmla="*/ 266330 w 3004359"/>
                <a:gd name="connsiteY111" fmla="*/ 2698812 h 6871317"/>
                <a:gd name="connsiteX112" fmla="*/ 230819 w 3004359"/>
                <a:gd name="connsiteY112" fmla="*/ 2681057 h 6871317"/>
                <a:gd name="connsiteX113" fmla="*/ 186431 w 3004359"/>
                <a:gd name="connsiteY113" fmla="*/ 2645546 h 6871317"/>
                <a:gd name="connsiteX114" fmla="*/ 124287 w 3004359"/>
                <a:gd name="connsiteY114" fmla="*/ 2592280 h 6871317"/>
                <a:gd name="connsiteX115" fmla="*/ 71021 w 3004359"/>
                <a:gd name="connsiteY115" fmla="*/ 2556769 h 6871317"/>
                <a:gd name="connsiteX116" fmla="*/ 97654 w 3004359"/>
                <a:gd name="connsiteY116" fmla="*/ 2459115 h 6871317"/>
                <a:gd name="connsiteX117" fmla="*/ 115410 w 3004359"/>
                <a:gd name="connsiteY117" fmla="*/ 2441360 h 6871317"/>
                <a:gd name="connsiteX118" fmla="*/ 142043 w 3004359"/>
                <a:gd name="connsiteY118" fmla="*/ 2388094 h 6871317"/>
                <a:gd name="connsiteX119" fmla="*/ 159798 w 3004359"/>
                <a:gd name="connsiteY119" fmla="*/ 2370338 h 6871317"/>
                <a:gd name="connsiteX120" fmla="*/ 177553 w 3004359"/>
                <a:gd name="connsiteY120" fmla="*/ 2343705 h 6871317"/>
                <a:gd name="connsiteX121" fmla="*/ 221942 w 3004359"/>
                <a:gd name="connsiteY121" fmla="*/ 2308195 h 6871317"/>
                <a:gd name="connsiteX122" fmla="*/ 204186 w 3004359"/>
                <a:gd name="connsiteY122" fmla="*/ 2290439 h 6871317"/>
                <a:gd name="connsiteX123" fmla="*/ 159798 w 3004359"/>
                <a:gd name="connsiteY123" fmla="*/ 2281561 h 6871317"/>
                <a:gd name="connsiteX124" fmla="*/ 142043 w 3004359"/>
                <a:gd name="connsiteY124" fmla="*/ 2228295 h 6871317"/>
                <a:gd name="connsiteX125" fmla="*/ 186431 w 3004359"/>
                <a:gd name="connsiteY125" fmla="*/ 2148396 h 6871317"/>
                <a:gd name="connsiteX126" fmla="*/ 177553 w 3004359"/>
                <a:gd name="connsiteY126" fmla="*/ 2104008 h 6871317"/>
                <a:gd name="connsiteX127" fmla="*/ 88777 w 3004359"/>
                <a:gd name="connsiteY127" fmla="*/ 2068497 h 6871317"/>
                <a:gd name="connsiteX128" fmla="*/ 44388 w 3004359"/>
                <a:gd name="connsiteY128" fmla="*/ 2032987 h 6871317"/>
                <a:gd name="connsiteX129" fmla="*/ 62144 w 3004359"/>
                <a:gd name="connsiteY129" fmla="*/ 1953088 h 6871317"/>
                <a:gd name="connsiteX130" fmla="*/ 79899 w 3004359"/>
                <a:gd name="connsiteY130" fmla="*/ 1926455 h 6871317"/>
                <a:gd name="connsiteX131" fmla="*/ 97654 w 3004359"/>
                <a:gd name="connsiteY131" fmla="*/ 1890944 h 6871317"/>
                <a:gd name="connsiteX132" fmla="*/ 106532 w 3004359"/>
                <a:gd name="connsiteY132" fmla="*/ 1855433 h 6871317"/>
                <a:gd name="connsiteX133" fmla="*/ 115410 w 3004359"/>
                <a:gd name="connsiteY133" fmla="*/ 1828800 h 6871317"/>
                <a:gd name="connsiteX134" fmla="*/ 88777 w 3004359"/>
                <a:gd name="connsiteY134" fmla="*/ 1731146 h 6871317"/>
                <a:gd name="connsiteX135" fmla="*/ 44388 w 3004359"/>
                <a:gd name="connsiteY135" fmla="*/ 1686758 h 6871317"/>
                <a:gd name="connsiteX136" fmla="*/ 26633 w 3004359"/>
                <a:gd name="connsiteY136" fmla="*/ 1624614 h 6871317"/>
                <a:gd name="connsiteX137" fmla="*/ 44388 w 3004359"/>
                <a:gd name="connsiteY137" fmla="*/ 1535837 h 6871317"/>
                <a:gd name="connsiteX138" fmla="*/ 62144 w 3004359"/>
                <a:gd name="connsiteY138" fmla="*/ 1491449 h 6871317"/>
                <a:gd name="connsiteX139" fmla="*/ 79899 w 3004359"/>
                <a:gd name="connsiteY139" fmla="*/ 1420428 h 6871317"/>
                <a:gd name="connsiteX140" fmla="*/ 88777 w 3004359"/>
                <a:gd name="connsiteY140" fmla="*/ 1269507 h 6871317"/>
                <a:gd name="connsiteX141" fmla="*/ 124287 w 3004359"/>
                <a:gd name="connsiteY141" fmla="*/ 1233996 h 6871317"/>
                <a:gd name="connsiteX142" fmla="*/ 142043 w 3004359"/>
                <a:gd name="connsiteY142" fmla="*/ 1207363 h 6871317"/>
                <a:gd name="connsiteX143" fmla="*/ 195309 w 3004359"/>
                <a:gd name="connsiteY143" fmla="*/ 1145220 h 6871317"/>
                <a:gd name="connsiteX144" fmla="*/ 177553 w 3004359"/>
                <a:gd name="connsiteY144" fmla="*/ 1127464 h 6871317"/>
                <a:gd name="connsiteX145" fmla="*/ 159798 w 3004359"/>
                <a:gd name="connsiteY145" fmla="*/ 1029810 h 6871317"/>
                <a:gd name="connsiteX146" fmla="*/ 150920 w 3004359"/>
                <a:gd name="connsiteY146" fmla="*/ 1003177 h 6871317"/>
                <a:gd name="connsiteX147" fmla="*/ 133165 w 3004359"/>
                <a:gd name="connsiteY147" fmla="*/ 941033 h 6871317"/>
                <a:gd name="connsiteX148" fmla="*/ 115410 w 3004359"/>
                <a:gd name="connsiteY148" fmla="*/ 905523 h 6871317"/>
                <a:gd name="connsiteX149" fmla="*/ 124287 w 3004359"/>
                <a:gd name="connsiteY149" fmla="*/ 870012 h 6871317"/>
                <a:gd name="connsiteX150" fmla="*/ 133165 w 3004359"/>
                <a:gd name="connsiteY150" fmla="*/ 825624 h 6871317"/>
                <a:gd name="connsiteX151" fmla="*/ 142043 w 3004359"/>
                <a:gd name="connsiteY151" fmla="*/ 798991 h 6871317"/>
                <a:gd name="connsiteX152" fmla="*/ 124287 w 3004359"/>
                <a:gd name="connsiteY152" fmla="*/ 754602 h 6871317"/>
                <a:gd name="connsiteX153" fmla="*/ 79899 w 3004359"/>
                <a:gd name="connsiteY153" fmla="*/ 701336 h 6871317"/>
                <a:gd name="connsiteX154" fmla="*/ 71021 w 3004359"/>
                <a:gd name="connsiteY154" fmla="*/ 674703 h 6871317"/>
                <a:gd name="connsiteX155" fmla="*/ 106532 w 3004359"/>
                <a:gd name="connsiteY155" fmla="*/ 621437 h 6871317"/>
                <a:gd name="connsiteX156" fmla="*/ 124287 w 3004359"/>
                <a:gd name="connsiteY156" fmla="*/ 568171 h 6871317"/>
                <a:gd name="connsiteX157" fmla="*/ 133165 w 3004359"/>
                <a:gd name="connsiteY157" fmla="*/ 541538 h 6871317"/>
                <a:gd name="connsiteX158" fmla="*/ 115410 w 3004359"/>
                <a:gd name="connsiteY158" fmla="*/ 479395 h 6871317"/>
                <a:gd name="connsiteX159" fmla="*/ 97654 w 3004359"/>
                <a:gd name="connsiteY159" fmla="*/ 461639 h 6871317"/>
                <a:gd name="connsiteX160" fmla="*/ 115410 w 3004359"/>
                <a:gd name="connsiteY160" fmla="*/ 292963 h 6871317"/>
                <a:gd name="connsiteX161" fmla="*/ 150920 w 3004359"/>
                <a:gd name="connsiteY161" fmla="*/ 266330 h 6871317"/>
                <a:gd name="connsiteX162" fmla="*/ 186431 w 3004359"/>
                <a:gd name="connsiteY162" fmla="*/ 221942 h 6871317"/>
                <a:gd name="connsiteX163" fmla="*/ 195309 w 3004359"/>
                <a:gd name="connsiteY163" fmla="*/ 195309 h 6871317"/>
                <a:gd name="connsiteX164" fmla="*/ 186431 w 3004359"/>
                <a:gd name="connsiteY164" fmla="*/ 168676 h 6871317"/>
                <a:gd name="connsiteX165" fmla="*/ 150920 w 3004359"/>
                <a:gd name="connsiteY165" fmla="*/ 159798 h 6871317"/>
                <a:gd name="connsiteX166" fmla="*/ 159798 w 3004359"/>
                <a:gd name="connsiteY166" fmla="*/ 124288 h 6871317"/>
                <a:gd name="connsiteX167" fmla="*/ 195309 w 3004359"/>
                <a:gd name="connsiteY167" fmla="*/ 106532 h 6871317"/>
                <a:gd name="connsiteX168" fmla="*/ 221942 w 3004359"/>
                <a:gd name="connsiteY168" fmla="*/ 88777 h 6871317"/>
                <a:gd name="connsiteX169" fmla="*/ 177553 w 3004359"/>
                <a:gd name="connsiteY169" fmla="*/ 53266 h 6871317"/>
                <a:gd name="connsiteX170" fmla="*/ 168676 w 3004359"/>
                <a:gd name="connsiteY170" fmla="*/ 8878 h 6871317"/>
                <a:gd name="connsiteX171" fmla="*/ 3003011 w 3004359"/>
                <a:gd name="connsiteY171" fmla="*/ 0 h 6871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004359" h="6871317">
                  <a:moveTo>
                    <a:pt x="3003011" y="0"/>
                  </a:moveTo>
                  <a:cubicBezTo>
                    <a:pt x="3005970" y="2290439"/>
                    <a:pt x="3001400" y="4555478"/>
                    <a:pt x="3004359" y="6845917"/>
                  </a:cubicBezTo>
                  <a:lnTo>
                    <a:pt x="124287" y="6871317"/>
                  </a:lnTo>
                  <a:lnTo>
                    <a:pt x="195309" y="6693763"/>
                  </a:lnTo>
                  <a:cubicBezTo>
                    <a:pt x="165717" y="6678967"/>
                    <a:pt x="135663" y="6665061"/>
                    <a:pt x="106532" y="6649375"/>
                  </a:cubicBezTo>
                  <a:cubicBezTo>
                    <a:pt x="67142" y="6628166"/>
                    <a:pt x="91606" y="6631571"/>
                    <a:pt x="44388" y="6613864"/>
                  </a:cubicBezTo>
                  <a:cubicBezTo>
                    <a:pt x="32964" y="6609580"/>
                    <a:pt x="20715" y="6607946"/>
                    <a:pt x="8878" y="6604987"/>
                  </a:cubicBezTo>
                  <a:cubicBezTo>
                    <a:pt x="14796" y="6596109"/>
                    <a:pt x="17755" y="6584272"/>
                    <a:pt x="26633" y="6578354"/>
                  </a:cubicBezTo>
                  <a:cubicBezTo>
                    <a:pt x="36785" y="6571586"/>
                    <a:pt x="54204" y="6578740"/>
                    <a:pt x="62144" y="6569476"/>
                  </a:cubicBezTo>
                  <a:cubicBezTo>
                    <a:pt x="74324" y="6555266"/>
                    <a:pt x="79899" y="6516210"/>
                    <a:pt x="79899" y="6516210"/>
                  </a:cubicBezTo>
                  <a:cubicBezTo>
                    <a:pt x="62777" y="6379238"/>
                    <a:pt x="70372" y="6500826"/>
                    <a:pt x="79899" y="6400800"/>
                  </a:cubicBezTo>
                  <a:cubicBezTo>
                    <a:pt x="94741" y="6244962"/>
                    <a:pt x="54273" y="6293264"/>
                    <a:pt x="106532" y="6241002"/>
                  </a:cubicBezTo>
                  <a:cubicBezTo>
                    <a:pt x="108534" y="6228992"/>
                    <a:pt x="117065" y="6169077"/>
                    <a:pt x="124287" y="6152226"/>
                  </a:cubicBezTo>
                  <a:cubicBezTo>
                    <a:pt x="128490" y="6142419"/>
                    <a:pt x="136124" y="6134471"/>
                    <a:pt x="142043" y="6125593"/>
                  </a:cubicBezTo>
                  <a:cubicBezTo>
                    <a:pt x="136124" y="6119674"/>
                    <a:pt x="124287" y="6116207"/>
                    <a:pt x="124287" y="6107837"/>
                  </a:cubicBezTo>
                  <a:cubicBezTo>
                    <a:pt x="124287" y="6094603"/>
                    <a:pt x="137396" y="6084718"/>
                    <a:pt x="142043" y="6072327"/>
                  </a:cubicBezTo>
                  <a:cubicBezTo>
                    <a:pt x="146327" y="6060903"/>
                    <a:pt x="147961" y="6048653"/>
                    <a:pt x="150920" y="6036816"/>
                  </a:cubicBezTo>
                  <a:cubicBezTo>
                    <a:pt x="106838" y="5970691"/>
                    <a:pt x="163494" y="6051905"/>
                    <a:pt x="106532" y="5983550"/>
                  </a:cubicBezTo>
                  <a:cubicBezTo>
                    <a:pt x="99702" y="5975353"/>
                    <a:pt x="94695" y="5965795"/>
                    <a:pt x="88777" y="5956917"/>
                  </a:cubicBezTo>
                  <a:cubicBezTo>
                    <a:pt x="94695" y="5945080"/>
                    <a:pt x="96365" y="5929878"/>
                    <a:pt x="106532" y="5921406"/>
                  </a:cubicBezTo>
                  <a:cubicBezTo>
                    <a:pt x="115905" y="5913595"/>
                    <a:pt x="131449" y="5918582"/>
                    <a:pt x="142043" y="5912528"/>
                  </a:cubicBezTo>
                  <a:cubicBezTo>
                    <a:pt x="152944" y="5906299"/>
                    <a:pt x="159798" y="5894773"/>
                    <a:pt x="168676" y="5885895"/>
                  </a:cubicBezTo>
                  <a:cubicBezTo>
                    <a:pt x="171635" y="5877017"/>
                    <a:pt x="173867" y="5867863"/>
                    <a:pt x="177553" y="5859262"/>
                  </a:cubicBezTo>
                  <a:cubicBezTo>
                    <a:pt x="182766" y="5847098"/>
                    <a:pt x="195309" y="5836986"/>
                    <a:pt x="195309" y="5823752"/>
                  </a:cubicBezTo>
                  <a:cubicBezTo>
                    <a:pt x="195309" y="5810518"/>
                    <a:pt x="186911" y="5797599"/>
                    <a:pt x="177553" y="5788241"/>
                  </a:cubicBezTo>
                  <a:cubicBezTo>
                    <a:pt x="147025" y="5757713"/>
                    <a:pt x="131146" y="5755016"/>
                    <a:pt x="97654" y="5743853"/>
                  </a:cubicBezTo>
                  <a:cubicBezTo>
                    <a:pt x="88168" y="5734367"/>
                    <a:pt x="64384" y="5712902"/>
                    <a:pt x="62144" y="5699464"/>
                  </a:cubicBezTo>
                  <a:cubicBezTo>
                    <a:pt x="60606" y="5690234"/>
                    <a:pt x="68450" y="5681829"/>
                    <a:pt x="71021" y="5672831"/>
                  </a:cubicBezTo>
                  <a:cubicBezTo>
                    <a:pt x="73132" y="5665443"/>
                    <a:pt x="82972" y="5620363"/>
                    <a:pt x="88777" y="5610688"/>
                  </a:cubicBezTo>
                  <a:cubicBezTo>
                    <a:pt x="93083" y="5603511"/>
                    <a:pt x="101303" y="5599468"/>
                    <a:pt x="106532" y="5592932"/>
                  </a:cubicBezTo>
                  <a:cubicBezTo>
                    <a:pt x="113197" y="5584600"/>
                    <a:pt x="119515" y="5575842"/>
                    <a:pt x="124287" y="5566299"/>
                  </a:cubicBezTo>
                  <a:cubicBezTo>
                    <a:pt x="128472" y="5557929"/>
                    <a:pt x="130895" y="5548744"/>
                    <a:pt x="133165" y="5539666"/>
                  </a:cubicBezTo>
                  <a:cubicBezTo>
                    <a:pt x="136825" y="5525028"/>
                    <a:pt x="135295" y="5508774"/>
                    <a:pt x="142043" y="5495278"/>
                  </a:cubicBezTo>
                  <a:cubicBezTo>
                    <a:pt x="150588" y="5478189"/>
                    <a:pt x="180013" y="5461087"/>
                    <a:pt x="195309" y="5450890"/>
                  </a:cubicBezTo>
                  <a:cubicBezTo>
                    <a:pt x="201227" y="5442012"/>
                    <a:pt x="213064" y="5434927"/>
                    <a:pt x="213064" y="5424257"/>
                  </a:cubicBezTo>
                  <a:cubicBezTo>
                    <a:pt x="213064" y="5392959"/>
                    <a:pt x="195620" y="5380179"/>
                    <a:pt x="177553" y="5362113"/>
                  </a:cubicBezTo>
                  <a:cubicBezTo>
                    <a:pt x="169056" y="5336621"/>
                    <a:pt x="172586" y="5333974"/>
                    <a:pt x="150920" y="5317725"/>
                  </a:cubicBezTo>
                  <a:cubicBezTo>
                    <a:pt x="133848" y="5304921"/>
                    <a:pt x="97654" y="5282214"/>
                    <a:pt x="97654" y="5282214"/>
                  </a:cubicBezTo>
                  <a:cubicBezTo>
                    <a:pt x="103573" y="5273336"/>
                    <a:pt x="107078" y="5262246"/>
                    <a:pt x="115410" y="5255581"/>
                  </a:cubicBezTo>
                  <a:cubicBezTo>
                    <a:pt x="122717" y="5249735"/>
                    <a:pt x="133354" y="5250178"/>
                    <a:pt x="142043" y="5246703"/>
                  </a:cubicBezTo>
                  <a:cubicBezTo>
                    <a:pt x="243089" y="5206284"/>
                    <a:pt x="170223" y="5231390"/>
                    <a:pt x="230819" y="5211193"/>
                  </a:cubicBezTo>
                  <a:cubicBezTo>
                    <a:pt x="341700" y="5128033"/>
                    <a:pt x="173284" y="5251036"/>
                    <a:pt x="319596" y="5157927"/>
                  </a:cubicBezTo>
                  <a:cubicBezTo>
                    <a:pt x="399209" y="5107264"/>
                    <a:pt x="332221" y="5133004"/>
                    <a:pt x="390617" y="5113538"/>
                  </a:cubicBezTo>
                  <a:cubicBezTo>
                    <a:pt x="393576" y="5104660"/>
                    <a:pt x="404934" y="5094520"/>
                    <a:pt x="399495" y="5086905"/>
                  </a:cubicBezTo>
                  <a:cubicBezTo>
                    <a:pt x="387092" y="5069541"/>
                    <a:pt x="361318" y="5066484"/>
                    <a:pt x="346229" y="5051395"/>
                  </a:cubicBezTo>
                  <a:cubicBezTo>
                    <a:pt x="337351" y="5042517"/>
                    <a:pt x="327767" y="5034294"/>
                    <a:pt x="319596" y="5024761"/>
                  </a:cubicBezTo>
                  <a:cubicBezTo>
                    <a:pt x="309967" y="5013527"/>
                    <a:pt x="303425" y="4999713"/>
                    <a:pt x="292963" y="4989251"/>
                  </a:cubicBezTo>
                  <a:cubicBezTo>
                    <a:pt x="285418" y="4981706"/>
                    <a:pt x="273875" y="4979040"/>
                    <a:pt x="266330" y="4971495"/>
                  </a:cubicBezTo>
                  <a:cubicBezTo>
                    <a:pt x="255868" y="4961033"/>
                    <a:pt x="249169" y="4947352"/>
                    <a:pt x="239697" y="4935985"/>
                  </a:cubicBezTo>
                  <a:cubicBezTo>
                    <a:pt x="234339" y="4929555"/>
                    <a:pt x="227860" y="4924148"/>
                    <a:pt x="221942" y="4918229"/>
                  </a:cubicBezTo>
                  <a:cubicBezTo>
                    <a:pt x="218983" y="4909351"/>
                    <a:pt x="215094" y="4900731"/>
                    <a:pt x="213064" y="4891596"/>
                  </a:cubicBezTo>
                  <a:cubicBezTo>
                    <a:pt x="209159" y="4874024"/>
                    <a:pt x="212236" y="4854430"/>
                    <a:pt x="204186" y="4838330"/>
                  </a:cubicBezTo>
                  <a:cubicBezTo>
                    <a:pt x="199414" y="4828787"/>
                    <a:pt x="186431" y="4826493"/>
                    <a:pt x="177553" y="4820575"/>
                  </a:cubicBezTo>
                  <a:cubicBezTo>
                    <a:pt x="180512" y="4811697"/>
                    <a:pt x="182246" y="4802312"/>
                    <a:pt x="186431" y="4793942"/>
                  </a:cubicBezTo>
                  <a:cubicBezTo>
                    <a:pt x="191203" y="4784399"/>
                    <a:pt x="205695" y="4777871"/>
                    <a:pt x="204186" y="4767309"/>
                  </a:cubicBezTo>
                  <a:cubicBezTo>
                    <a:pt x="202093" y="4752662"/>
                    <a:pt x="186431" y="4743635"/>
                    <a:pt x="177553" y="4731798"/>
                  </a:cubicBezTo>
                  <a:cubicBezTo>
                    <a:pt x="174594" y="4722920"/>
                    <a:pt x="176611" y="4710125"/>
                    <a:pt x="168676" y="4705165"/>
                  </a:cubicBezTo>
                  <a:cubicBezTo>
                    <a:pt x="150407" y="4693747"/>
                    <a:pt x="126535" y="4695411"/>
                    <a:pt x="106532" y="4687410"/>
                  </a:cubicBezTo>
                  <a:cubicBezTo>
                    <a:pt x="96626" y="4683447"/>
                    <a:pt x="88777" y="4675573"/>
                    <a:pt x="79899" y="4669655"/>
                  </a:cubicBezTo>
                  <a:cubicBezTo>
                    <a:pt x="94695" y="4660777"/>
                    <a:pt x="109655" y="4652167"/>
                    <a:pt x="124287" y="4643022"/>
                  </a:cubicBezTo>
                  <a:cubicBezTo>
                    <a:pt x="133335" y="4637367"/>
                    <a:pt x="141656" y="4630560"/>
                    <a:pt x="150920" y="4625266"/>
                  </a:cubicBezTo>
                  <a:cubicBezTo>
                    <a:pt x="162410" y="4618700"/>
                    <a:pt x="174594" y="4613429"/>
                    <a:pt x="186431" y="4607511"/>
                  </a:cubicBezTo>
                  <a:cubicBezTo>
                    <a:pt x="183472" y="4595674"/>
                    <a:pt x="185364" y="4581373"/>
                    <a:pt x="177553" y="4572000"/>
                  </a:cubicBezTo>
                  <a:cubicBezTo>
                    <a:pt x="169081" y="4561833"/>
                    <a:pt x="153054" y="4561586"/>
                    <a:pt x="142043" y="4554245"/>
                  </a:cubicBezTo>
                  <a:cubicBezTo>
                    <a:pt x="135079" y="4549602"/>
                    <a:pt x="130206" y="4542408"/>
                    <a:pt x="124287" y="4536490"/>
                  </a:cubicBezTo>
                  <a:cubicBezTo>
                    <a:pt x="130206" y="4527612"/>
                    <a:pt x="135017" y="4517887"/>
                    <a:pt x="142043" y="4509857"/>
                  </a:cubicBezTo>
                  <a:cubicBezTo>
                    <a:pt x="155822" y="4494109"/>
                    <a:pt x="186431" y="4465468"/>
                    <a:pt x="186431" y="4465468"/>
                  </a:cubicBezTo>
                  <a:cubicBezTo>
                    <a:pt x="189390" y="4456590"/>
                    <a:pt x="191623" y="4447436"/>
                    <a:pt x="195309" y="4438835"/>
                  </a:cubicBezTo>
                  <a:cubicBezTo>
                    <a:pt x="200522" y="4426671"/>
                    <a:pt x="213064" y="4416559"/>
                    <a:pt x="213064" y="4403325"/>
                  </a:cubicBezTo>
                  <a:cubicBezTo>
                    <a:pt x="213064" y="4376042"/>
                    <a:pt x="204633" y="4349066"/>
                    <a:pt x="195309" y="4323426"/>
                  </a:cubicBezTo>
                  <a:cubicBezTo>
                    <a:pt x="192449" y="4315560"/>
                    <a:pt x="183983" y="4311029"/>
                    <a:pt x="177553" y="4305670"/>
                  </a:cubicBezTo>
                  <a:cubicBezTo>
                    <a:pt x="142979" y="4276858"/>
                    <a:pt x="144970" y="4280501"/>
                    <a:pt x="106532" y="4261282"/>
                  </a:cubicBezTo>
                  <a:cubicBezTo>
                    <a:pt x="103866" y="4258616"/>
                    <a:pt x="60084" y="4218316"/>
                    <a:pt x="62144" y="4208016"/>
                  </a:cubicBezTo>
                  <a:cubicBezTo>
                    <a:pt x="64237" y="4197554"/>
                    <a:pt x="80580" y="4197091"/>
                    <a:pt x="88777" y="4190261"/>
                  </a:cubicBezTo>
                  <a:cubicBezTo>
                    <a:pt x="98422" y="4182224"/>
                    <a:pt x="105500" y="4171336"/>
                    <a:pt x="115410" y="4163628"/>
                  </a:cubicBezTo>
                  <a:cubicBezTo>
                    <a:pt x="145486" y="4140235"/>
                    <a:pt x="165415" y="4136632"/>
                    <a:pt x="186431" y="4110361"/>
                  </a:cubicBezTo>
                  <a:cubicBezTo>
                    <a:pt x="193096" y="4102029"/>
                    <a:pt x="198268" y="4092606"/>
                    <a:pt x="204186" y="4083728"/>
                  </a:cubicBezTo>
                  <a:cubicBezTo>
                    <a:pt x="221241" y="3998458"/>
                    <a:pt x="195820" y="4074255"/>
                    <a:pt x="248575" y="4012707"/>
                  </a:cubicBezTo>
                  <a:cubicBezTo>
                    <a:pt x="257188" y="4002659"/>
                    <a:pt x="258390" y="3987783"/>
                    <a:pt x="266330" y="3977196"/>
                  </a:cubicBezTo>
                  <a:cubicBezTo>
                    <a:pt x="276374" y="3963804"/>
                    <a:pt x="290004" y="3953523"/>
                    <a:pt x="301841" y="3941686"/>
                  </a:cubicBezTo>
                  <a:cubicBezTo>
                    <a:pt x="304800" y="3929849"/>
                    <a:pt x="307366" y="3917907"/>
                    <a:pt x="310718" y="3906175"/>
                  </a:cubicBezTo>
                  <a:cubicBezTo>
                    <a:pt x="313289" y="3897177"/>
                    <a:pt x="319596" y="3888900"/>
                    <a:pt x="319596" y="3879542"/>
                  </a:cubicBezTo>
                  <a:cubicBezTo>
                    <a:pt x="319596" y="3858617"/>
                    <a:pt x="313677" y="3838113"/>
                    <a:pt x="310718" y="3817398"/>
                  </a:cubicBezTo>
                  <a:cubicBezTo>
                    <a:pt x="319298" y="3783080"/>
                    <a:pt x="331664" y="3776756"/>
                    <a:pt x="292963" y="3755255"/>
                  </a:cubicBezTo>
                  <a:cubicBezTo>
                    <a:pt x="276602" y="3746166"/>
                    <a:pt x="239697" y="3737499"/>
                    <a:pt x="239697" y="3737499"/>
                  </a:cubicBezTo>
                  <a:cubicBezTo>
                    <a:pt x="230819" y="3728621"/>
                    <a:pt x="222596" y="3719037"/>
                    <a:pt x="213064" y="3710866"/>
                  </a:cubicBezTo>
                  <a:cubicBezTo>
                    <a:pt x="201830" y="3701237"/>
                    <a:pt x="187383" y="3695292"/>
                    <a:pt x="177553" y="3684233"/>
                  </a:cubicBezTo>
                  <a:cubicBezTo>
                    <a:pt x="163376" y="3668284"/>
                    <a:pt x="142043" y="3630967"/>
                    <a:pt x="142043" y="3630967"/>
                  </a:cubicBezTo>
                  <a:cubicBezTo>
                    <a:pt x="146732" y="3593456"/>
                    <a:pt x="166619" y="3560076"/>
                    <a:pt x="133165" y="3533313"/>
                  </a:cubicBezTo>
                  <a:cubicBezTo>
                    <a:pt x="125858" y="3527467"/>
                    <a:pt x="115410" y="3527394"/>
                    <a:pt x="106532" y="3524435"/>
                  </a:cubicBezTo>
                  <a:cubicBezTo>
                    <a:pt x="61691" y="3479594"/>
                    <a:pt x="39719" y="3489384"/>
                    <a:pt x="62144" y="3444536"/>
                  </a:cubicBezTo>
                  <a:cubicBezTo>
                    <a:pt x="69861" y="3429103"/>
                    <a:pt x="79899" y="3414944"/>
                    <a:pt x="88777" y="3400148"/>
                  </a:cubicBezTo>
                  <a:cubicBezTo>
                    <a:pt x="91736" y="3388311"/>
                    <a:pt x="97654" y="3376838"/>
                    <a:pt x="97654" y="3364637"/>
                  </a:cubicBezTo>
                  <a:cubicBezTo>
                    <a:pt x="97654" y="3346637"/>
                    <a:pt x="95462" y="3328084"/>
                    <a:pt x="88777" y="3311371"/>
                  </a:cubicBezTo>
                  <a:cubicBezTo>
                    <a:pt x="83282" y="3297633"/>
                    <a:pt x="71616" y="3287227"/>
                    <a:pt x="62144" y="3275861"/>
                  </a:cubicBezTo>
                  <a:cubicBezTo>
                    <a:pt x="46330" y="3256885"/>
                    <a:pt x="39260" y="3254686"/>
                    <a:pt x="17755" y="3240350"/>
                  </a:cubicBezTo>
                  <a:cubicBezTo>
                    <a:pt x="11837" y="3231472"/>
                    <a:pt x="0" y="3224387"/>
                    <a:pt x="0" y="3213717"/>
                  </a:cubicBezTo>
                  <a:cubicBezTo>
                    <a:pt x="0" y="3205347"/>
                    <a:pt x="13449" y="3203138"/>
                    <a:pt x="17755" y="3195961"/>
                  </a:cubicBezTo>
                  <a:cubicBezTo>
                    <a:pt x="22570" y="3187937"/>
                    <a:pt x="22448" y="3177698"/>
                    <a:pt x="26633" y="3169328"/>
                  </a:cubicBezTo>
                  <a:cubicBezTo>
                    <a:pt x="34325" y="3153945"/>
                    <a:pt x="48380" y="3135951"/>
                    <a:pt x="62144" y="3124940"/>
                  </a:cubicBezTo>
                  <a:cubicBezTo>
                    <a:pt x="70476" y="3118275"/>
                    <a:pt x="79899" y="3113103"/>
                    <a:pt x="88777" y="3107185"/>
                  </a:cubicBezTo>
                  <a:cubicBezTo>
                    <a:pt x="91736" y="3098307"/>
                    <a:pt x="92839" y="3088576"/>
                    <a:pt x="97654" y="3080552"/>
                  </a:cubicBezTo>
                  <a:cubicBezTo>
                    <a:pt x="101960" y="3073375"/>
                    <a:pt x="112471" y="3070633"/>
                    <a:pt x="115410" y="3062796"/>
                  </a:cubicBezTo>
                  <a:cubicBezTo>
                    <a:pt x="121730" y="3045942"/>
                    <a:pt x="117967" y="3026384"/>
                    <a:pt x="124287" y="3009530"/>
                  </a:cubicBezTo>
                  <a:cubicBezTo>
                    <a:pt x="127226" y="3001693"/>
                    <a:pt x="135232" y="2996640"/>
                    <a:pt x="142043" y="2991775"/>
                  </a:cubicBezTo>
                  <a:cubicBezTo>
                    <a:pt x="177964" y="2966117"/>
                    <a:pt x="200321" y="2959987"/>
                    <a:pt x="239697" y="2938509"/>
                  </a:cubicBezTo>
                  <a:cubicBezTo>
                    <a:pt x="254845" y="2930246"/>
                    <a:pt x="269898" y="2921698"/>
                    <a:pt x="284085" y="2911876"/>
                  </a:cubicBezTo>
                  <a:cubicBezTo>
                    <a:pt x="308416" y="2895032"/>
                    <a:pt x="355107" y="2858610"/>
                    <a:pt x="355107" y="2858610"/>
                  </a:cubicBezTo>
                  <a:cubicBezTo>
                    <a:pt x="372711" y="2805797"/>
                    <a:pt x="390444" y="2809697"/>
                    <a:pt x="346229" y="2787589"/>
                  </a:cubicBezTo>
                  <a:cubicBezTo>
                    <a:pt x="337859" y="2783404"/>
                    <a:pt x="328474" y="2781670"/>
                    <a:pt x="319596" y="2778711"/>
                  </a:cubicBezTo>
                  <a:cubicBezTo>
                    <a:pt x="310718" y="2769833"/>
                    <a:pt x="299927" y="2762524"/>
                    <a:pt x="292963" y="2752078"/>
                  </a:cubicBezTo>
                  <a:cubicBezTo>
                    <a:pt x="273271" y="2722541"/>
                    <a:pt x="297758" y="2725002"/>
                    <a:pt x="266330" y="2698812"/>
                  </a:cubicBezTo>
                  <a:cubicBezTo>
                    <a:pt x="256163" y="2690340"/>
                    <a:pt x="242656" y="2686975"/>
                    <a:pt x="230819" y="2681057"/>
                  </a:cubicBezTo>
                  <a:cubicBezTo>
                    <a:pt x="197129" y="2630521"/>
                    <a:pt x="232610" y="2671934"/>
                    <a:pt x="186431" y="2645546"/>
                  </a:cubicBezTo>
                  <a:cubicBezTo>
                    <a:pt x="110382" y="2602089"/>
                    <a:pt x="187257" y="2637259"/>
                    <a:pt x="124287" y="2592280"/>
                  </a:cubicBezTo>
                  <a:cubicBezTo>
                    <a:pt x="49042" y="2538534"/>
                    <a:pt x="118531" y="2604279"/>
                    <a:pt x="71021" y="2556769"/>
                  </a:cubicBezTo>
                  <a:cubicBezTo>
                    <a:pt x="77873" y="2508809"/>
                    <a:pt x="73007" y="2496086"/>
                    <a:pt x="97654" y="2459115"/>
                  </a:cubicBezTo>
                  <a:cubicBezTo>
                    <a:pt x="102297" y="2452151"/>
                    <a:pt x="109491" y="2447278"/>
                    <a:pt x="115410" y="2441360"/>
                  </a:cubicBezTo>
                  <a:cubicBezTo>
                    <a:pt x="124787" y="2413227"/>
                    <a:pt x="122373" y="2412682"/>
                    <a:pt x="142043" y="2388094"/>
                  </a:cubicBezTo>
                  <a:cubicBezTo>
                    <a:pt x="147272" y="2381558"/>
                    <a:pt x="154569" y="2376874"/>
                    <a:pt x="159798" y="2370338"/>
                  </a:cubicBezTo>
                  <a:cubicBezTo>
                    <a:pt x="166463" y="2362006"/>
                    <a:pt x="170888" y="2352036"/>
                    <a:pt x="177553" y="2343705"/>
                  </a:cubicBezTo>
                  <a:cubicBezTo>
                    <a:pt x="192009" y="2325635"/>
                    <a:pt x="202169" y="2321377"/>
                    <a:pt x="221942" y="2308195"/>
                  </a:cubicBezTo>
                  <a:cubicBezTo>
                    <a:pt x="216023" y="2302276"/>
                    <a:pt x="211879" y="2293736"/>
                    <a:pt x="204186" y="2290439"/>
                  </a:cubicBezTo>
                  <a:cubicBezTo>
                    <a:pt x="190317" y="2284495"/>
                    <a:pt x="170467" y="2292231"/>
                    <a:pt x="159798" y="2281561"/>
                  </a:cubicBezTo>
                  <a:cubicBezTo>
                    <a:pt x="146564" y="2268327"/>
                    <a:pt x="142043" y="2228295"/>
                    <a:pt x="142043" y="2228295"/>
                  </a:cubicBezTo>
                  <a:cubicBezTo>
                    <a:pt x="163768" y="2163118"/>
                    <a:pt x="146564" y="2188263"/>
                    <a:pt x="186431" y="2148396"/>
                  </a:cubicBezTo>
                  <a:cubicBezTo>
                    <a:pt x="183472" y="2133600"/>
                    <a:pt x="186323" y="2116286"/>
                    <a:pt x="177553" y="2104008"/>
                  </a:cubicBezTo>
                  <a:cubicBezTo>
                    <a:pt x="168274" y="2091017"/>
                    <a:pt x="93827" y="2071863"/>
                    <a:pt x="88777" y="2068497"/>
                  </a:cubicBezTo>
                  <a:cubicBezTo>
                    <a:pt x="55180" y="2046099"/>
                    <a:pt x="69689" y="2058286"/>
                    <a:pt x="44388" y="2032987"/>
                  </a:cubicBezTo>
                  <a:cubicBezTo>
                    <a:pt x="45968" y="2025085"/>
                    <a:pt x="57442" y="1964060"/>
                    <a:pt x="62144" y="1953088"/>
                  </a:cubicBezTo>
                  <a:cubicBezTo>
                    <a:pt x="66347" y="1943281"/>
                    <a:pt x="74606" y="1935719"/>
                    <a:pt x="79899" y="1926455"/>
                  </a:cubicBezTo>
                  <a:cubicBezTo>
                    <a:pt x="86465" y="1914965"/>
                    <a:pt x="93007" y="1903335"/>
                    <a:pt x="97654" y="1890944"/>
                  </a:cubicBezTo>
                  <a:cubicBezTo>
                    <a:pt x="101938" y="1879520"/>
                    <a:pt x="103180" y="1867165"/>
                    <a:pt x="106532" y="1855433"/>
                  </a:cubicBezTo>
                  <a:cubicBezTo>
                    <a:pt x="109103" y="1846435"/>
                    <a:pt x="112451" y="1837678"/>
                    <a:pt x="115410" y="1828800"/>
                  </a:cubicBezTo>
                  <a:cubicBezTo>
                    <a:pt x="108818" y="1776067"/>
                    <a:pt x="118152" y="1764717"/>
                    <a:pt x="88777" y="1731146"/>
                  </a:cubicBezTo>
                  <a:cubicBezTo>
                    <a:pt x="74998" y="1715398"/>
                    <a:pt x="44388" y="1686758"/>
                    <a:pt x="44388" y="1686758"/>
                  </a:cubicBezTo>
                  <a:cubicBezTo>
                    <a:pt x="40203" y="1674201"/>
                    <a:pt x="26633" y="1635758"/>
                    <a:pt x="26633" y="1624614"/>
                  </a:cubicBezTo>
                  <a:cubicBezTo>
                    <a:pt x="26633" y="1611507"/>
                    <a:pt x="38523" y="1553431"/>
                    <a:pt x="44388" y="1535837"/>
                  </a:cubicBezTo>
                  <a:cubicBezTo>
                    <a:pt x="49427" y="1520719"/>
                    <a:pt x="57457" y="1506680"/>
                    <a:pt x="62144" y="1491449"/>
                  </a:cubicBezTo>
                  <a:cubicBezTo>
                    <a:pt x="69320" y="1468126"/>
                    <a:pt x="79899" y="1420428"/>
                    <a:pt x="79899" y="1420428"/>
                  </a:cubicBezTo>
                  <a:cubicBezTo>
                    <a:pt x="82858" y="1370121"/>
                    <a:pt x="77105" y="1318531"/>
                    <a:pt x="88777" y="1269507"/>
                  </a:cubicBezTo>
                  <a:cubicBezTo>
                    <a:pt x="92654" y="1253222"/>
                    <a:pt x="113393" y="1246706"/>
                    <a:pt x="124287" y="1233996"/>
                  </a:cubicBezTo>
                  <a:cubicBezTo>
                    <a:pt x="131231" y="1225895"/>
                    <a:pt x="135841" y="1216045"/>
                    <a:pt x="142043" y="1207363"/>
                  </a:cubicBezTo>
                  <a:cubicBezTo>
                    <a:pt x="170515" y="1167503"/>
                    <a:pt x="163045" y="1177484"/>
                    <a:pt x="195309" y="1145220"/>
                  </a:cubicBezTo>
                  <a:cubicBezTo>
                    <a:pt x="189390" y="1139301"/>
                    <a:pt x="181859" y="1134641"/>
                    <a:pt x="177553" y="1127464"/>
                  </a:cubicBezTo>
                  <a:cubicBezTo>
                    <a:pt x="164277" y="1105337"/>
                    <a:pt x="161819" y="1040924"/>
                    <a:pt x="159798" y="1029810"/>
                  </a:cubicBezTo>
                  <a:cubicBezTo>
                    <a:pt x="158124" y="1020603"/>
                    <a:pt x="153491" y="1012175"/>
                    <a:pt x="150920" y="1003177"/>
                  </a:cubicBezTo>
                  <a:cubicBezTo>
                    <a:pt x="144482" y="980643"/>
                    <a:pt x="142290" y="962326"/>
                    <a:pt x="133165" y="941033"/>
                  </a:cubicBezTo>
                  <a:cubicBezTo>
                    <a:pt x="127952" y="928869"/>
                    <a:pt x="121328" y="917360"/>
                    <a:pt x="115410" y="905523"/>
                  </a:cubicBezTo>
                  <a:cubicBezTo>
                    <a:pt x="118369" y="893686"/>
                    <a:pt x="121640" y="881923"/>
                    <a:pt x="124287" y="870012"/>
                  </a:cubicBezTo>
                  <a:cubicBezTo>
                    <a:pt x="127560" y="855282"/>
                    <a:pt x="129505" y="840262"/>
                    <a:pt x="133165" y="825624"/>
                  </a:cubicBezTo>
                  <a:cubicBezTo>
                    <a:pt x="135435" y="816546"/>
                    <a:pt x="139084" y="807869"/>
                    <a:pt x="142043" y="798991"/>
                  </a:cubicBezTo>
                  <a:cubicBezTo>
                    <a:pt x="136124" y="784195"/>
                    <a:pt x="131414" y="768856"/>
                    <a:pt x="124287" y="754602"/>
                  </a:cubicBezTo>
                  <a:cubicBezTo>
                    <a:pt x="111927" y="729881"/>
                    <a:pt x="99534" y="720971"/>
                    <a:pt x="79899" y="701336"/>
                  </a:cubicBezTo>
                  <a:cubicBezTo>
                    <a:pt x="76940" y="692458"/>
                    <a:pt x="71021" y="684061"/>
                    <a:pt x="71021" y="674703"/>
                  </a:cubicBezTo>
                  <a:cubicBezTo>
                    <a:pt x="71021" y="649008"/>
                    <a:pt x="90520" y="637449"/>
                    <a:pt x="106532" y="621437"/>
                  </a:cubicBezTo>
                  <a:lnTo>
                    <a:pt x="124287" y="568171"/>
                  </a:lnTo>
                  <a:lnTo>
                    <a:pt x="133165" y="541538"/>
                  </a:lnTo>
                  <a:cubicBezTo>
                    <a:pt x="131508" y="534910"/>
                    <a:pt x="120866" y="488488"/>
                    <a:pt x="115410" y="479395"/>
                  </a:cubicBezTo>
                  <a:cubicBezTo>
                    <a:pt x="111104" y="472218"/>
                    <a:pt x="103573" y="467558"/>
                    <a:pt x="97654" y="461639"/>
                  </a:cubicBezTo>
                  <a:cubicBezTo>
                    <a:pt x="103573" y="405414"/>
                    <a:pt x="100534" y="347507"/>
                    <a:pt x="115410" y="292963"/>
                  </a:cubicBezTo>
                  <a:cubicBezTo>
                    <a:pt x="119303" y="278688"/>
                    <a:pt x="139553" y="275802"/>
                    <a:pt x="150920" y="266330"/>
                  </a:cubicBezTo>
                  <a:cubicBezTo>
                    <a:pt x="165078" y="254532"/>
                    <a:pt x="178238" y="238329"/>
                    <a:pt x="186431" y="221942"/>
                  </a:cubicBezTo>
                  <a:cubicBezTo>
                    <a:pt x="190616" y="213572"/>
                    <a:pt x="192350" y="204187"/>
                    <a:pt x="195309" y="195309"/>
                  </a:cubicBezTo>
                  <a:cubicBezTo>
                    <a:pt x="192350" y="186431"/>
                    <a:pt x="193738" y="174522"/>
                    <a:pt x="186431" y="168676"/>
                  </a:cubicBezTo>
                  <a:cubicBezTo>
                    <a:pt x="176903" y="161054"/>
                    <a:pt x="157198" y="170261"/>
                    <a:pt x="150920" y="159798"/>
                  </a:cubicBezTo>
                  <a:cubicBezTo>
                    <a:pt x="144643" y="149336"/>
                    <a:pt x="151987" y="133661"/>
                    <a:pt x="159798" y="124288"/>
                  </a:cubicBezTo>
                  <a:cubicBezTo>
                    <a:pt x="168270" y="114121"/>
                    <a:pt x="183818" y="113098"/>
                    <a:pt x="195309" y="106532"/>
                  </a:cubicBezTo>
                  <a:cubicBezTo>
                    <a:pt x="204573" y="101238"/>
                    <a:pt x="213064" y="94695"/>
                    <a:pt x="221942" y="88777"/>
                  </a:cubicBezTo>
                  <a:cubicBezTo>
                    <a:pt x="200655" y="24919"/>
                    <a:pt x="233291" y="97857"/>
                    <a:pt x="177553" y="53266"/>
                  </a:cubicBezTo>
                  <a:cubicBezTo>
                    <a:pt x="166805" y="44667"/>
                    <a:pt x="168676" y="21034"/>
                    <a:pt x="168676" y="8878"/>
                  </a:cubicBezTo>
                  <a:lnTo>
                    <a:pt x="3003011" y="0"/>
                  </a:lnTo>
                  <a:close/>
                </a:path>
              </a:pathLst>
            </a:custGeom>
            <a:solidFill>
              <a:schemeClr val="tx1">
                <a:lumMod val="75000"/>
                <a:lumOff val="2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sp>
          <p:nvSpPr>
            <p:cNvPr id="6" name="Vrije vorm 5"/>
            <p:cNvSpPr/>
            <p:nvPr/>
          </p:nvSpPr>
          <p:spPr>
            <a:xfrm>
              <a:off x="9716055" y="19697"/>
              <a:ext cx="2533527" cy="6871317"/>
            </a:xfrm>
            <a:custGeom>
              <a:avLst/>
              <a:gdLst>
                <a:gd name="connsiteX0" fmla="*/ 1180730 w 1189608"/>
                <a:gd name="connsiteY0" fmla="*/ 0 h 6871317"/>
                <a:gd name="connsiteX1" fmla="*/ 1189608 w 1189608"/>
                <a:gd name="connsiteY1" fmla="*/ 6871317 h 6871317"/>
                <a:gd name="connsiteX2" fmla="*/ 124287 w 1189608"/>
                <a:gd name="connsiteY2" fmla="*/ 6871317 h 6871317"/>
                <a:gd name="connsiteX3" fmla="*/ 195309 w 1189608"/>
                <a:gd name="connsiteY3" fmla="*/ 6693763 h 6871317"/>
                <a:gd name="connsiteX4" fmla="*/ 106532 w 1189608"/>
                <a:gd name="connsiteY4" fmla="*/ 6649375 h 6871317"/>
                <a:gd name="connsiteX5" fmla="*/ 44388 w 1189608"/>
                <a:gd name="connsiteY5" fmla="*/ 6613864 h 6871317"/>
                <a:gd name="connsiteX6" fmla="*/ 8878 w 1189608"/>
                <a:gd name="connsiteY6" fmla="*/ 6604987 h 6871317"/>
                <a:gd name="connsiteX7" fmla="*/ 26633 w 1189608"/>
                <a:gd name="connsiteY7" fmla="*/ 6578354 h 6871317"/>
                <a:gd name="connsiteX8" fmla="*/ 62144 w 1189608"/>
                <a:gd name="connsiteY8" fmla="*/ 6569476 h 6871317"/>
                <a:gd name="connsiteX9" fmla="*/ 79899 w 1189608"/>
                <a:gd name="connsiteY9" fmla="*/ 6516210 h 6871317"/>
                <a:gd name="connsiteX10" fmla="*/ 79899 w 1189608"/>
                <a:gd name="connsiteY10" fmla="*/ 6400800 h 6871317"/>
                <a:gd name="connsiteX11" fmla="*/ 106532 w 1189608"/>
                <a:gd name="connsiteY11" fmla="*/ 6241002 h 6871317"/>
                <a:gd name="connsiteX12" fmla="*/ 124287 w 1189608"/>
                <a:gd name="connsiteY12" fmla="*/ 6152226 h 6871317"/>
                <a:gd name="connsiteX13" fmla="*/ 142043 w 1189608"/>
                <a:gd name="connsiteY13" fmla="*/ 6125593 h 6871317"/>
                <a:gd name="connsiteX14" fmla="*/ 124287 w 1189608"/>
                <a:gd name="connsiteY14" fmla="*/ 6107837 h 6871317"/>
                <a:gd name="connsiteX15" fmla="*/ 142043 w 1189608"/>
                <a:gd name="connsiteY15" fmla="*/ 6072327 h 6871317"/>
                <a:gd name="connsiteX16" fmla="*/ 150920 w 1189608"/>
                <a:gd name="connsiteY16" fmla="*/ 6036816 h 6871317"/>
                <a:gd name="connsiteX17" fmla="*/ 106532 w 1189608"/>
                <a:gd name="connsiteY17" fmla="*/ 5983550 h 6871317"/>
                <a:gd name="connsiteX18" fmla="*/ 88777 w 1189608"/>
                <a:gd name="connsiteY18" fmla="*/ 5956917 h 6871317"/>
                <a:gd name="connsiteX19" fmla="*/ 106532 w 1189608"/>
                <a:gd name="connsiteY19" fmla="*/ 5921406 h 6871317"/>
                <a:gd name="connsiteX20" fmla="*/ 142043 w 1189608"/>
                <a:gd name="connsiteY20" fmla="*/ 5912528 h 6871317"/>
                <a:gd name="connsiteX21" fmla="*/ 168676 w 1189608"/>
                <a:gd name="connsiteY21" fmla="*/ 5885895 h 6871317"/>
                <a:gd name="connsiteX22" fmla="*/ 177553 w 1189608"/>
                <a:gd name="connsiteY22" fmla="*/ 5859262 h 6871317"/>
                <a:gd name="connsiteX23" fmla="*/ 195309 w 1189608"/>
                <a:gd name="connsiteY23" fmla="*/ 5823752 h 6871317"/>
                <a:gd name="connsiteX24" fmla="*/ 177553 w 1189608"/>
                <a:gd name="connsiteY24" fmla="*/ 5788241 h 6871317"/>
                <a:gd name="connsiteX25" fmla="*/ 97654 w 1189608"/>
                <a:gd name="connsiteY25" fmla="*/ 5743853 h 6871317"/>
                <a:gd name="connsiteX26" fmla="*/ 62144 w 1189608"/>
                <a:gd name="connsiteY26" fmla="*/ 5699464 h 6871317"/>
                <a:gd name="connsiteX27" fmla="*/ 71021 w 1189608"/>
                <a:gd name="connsiteY27" fmla="*/ 5672831 h 6871317"/>
                <a:gd name="connsiteX28" fmla="*/ 88777 w 1189608"/>
                <a:gd name="connsiteY28" fmla="*/ 5610688 h 6871317"/>
                <a:gd name="connsiteX29" fmla="*/ 106532 w 1189608"/>
                <a:gd name="connsiteY29" fmla="*/ 5592932 h 6871317"/>
                <a:gd name="connsiteX30" fmla="*/ 124287 w 1189608"/>
                <a:gd name="connsiteY30" fmla="*/ 5566299 h 6871317"/>
                <a:gd name="connsiteX31" fmla="*/ 133165 w 1189608"/>
                <a:gd name="connsiteY31" fmla="*/ 5539666 h 6871317"/>
                <a:gd name="connsiteX32" fmla="*/ 142043 w 1189608"/>
                <a:gd name="connsiteY32" fmla="*/ 5495278 h 6871317"/>
                <a:gd name="connsiteX33" fmla="*/ 195309 w 1189608"/>
                <a:gd name="connsiteY33" fmla="*/ 5450890 h 6871317"/>
                <a:gd name="connsiteX34" fmla="*/ 213064 w 1189608"/>
                <a:gd name="connsiteY34" fmla="*/ 5424257 h 6871317"/>
                <a:gd name="connsiteX35" fmla="*/ 177553 w 1189608"/>
                <a:gd name="connsiteY35" fmla="*/ 5362113 h 6871317"/>
                <a:gd name="connsiteX36" fmla="*/ 150920 w 1189608"/>
                <a:gd name="connsiteY36" fmla="*/ 5317725 h 6871317"/>
                <a:gd name="connsiteX37" fmla="*/ 97654 w 1189608"/>
                <a:gd name="connsiteY37" fmla="*/ 5282214 h 6871317"/>
                <a:gd name="connsiteX38" fmla="*/ 115410 w 1189608"/>
                <a:gd name="connsiteY38" fmla="*/ 5255581 h 6871317"/>
                <a:gd name="connsiteX39" fmla="*/ 142043 w 1189608"/>
                <a:gd name="connsiteY39" fmla="*/ 5246703 h 6871317"/>
                <a:gd name="connsiteX40" fmla="*/ 230819 w 1189608"/>
                <a:gd name="connsiteY40" fmla="*/ 5211193 h 6871317"/>
                <a:gd name="connsiteX41" fmla="*/ 319596 w 1189608"/>
                <a:gd name="connsiteY41" fmla="*/ 5157927 h 6871317"/>
                <a:gd name="connsiteX42" fmla="*/ 390617 w 1189608"/>
                <a:gd name="connsiteY42" fmla="*/ 5113538 h 6871317"/>
                <a:gd name="connsiteX43" fmla="*/ 399495 w 1189608"/>
                <a:gd name="connsiteY43" fmla="*/ 5086905 h 6871317"/>
                <a:gd name="connsiteX44" fmla="*/ 346229 w 1189608"/>
                <a:gd name="connsiteY44" fmla="*/ 5051395 h 6871317"/>
                <a:gd name="connsiteX45" fmla="*/ 319596 w 1189608"/>
                <a:gd name="connsiteY45" fmla="*/ 5024761 h 6871317"/>
                <a:gd name="connsiteX46" fmla="*/ 292963 w 1189608"/>
                <a:gd name="connsiteY46" fmla="*/ 4989251 h 6871317"/>
                <a:gd name="connsiteX47" fmla="*/ 266330 w 1189608"/>
                <a:gd name="connsiteY47" fmla="*/ 4971495 h 6871317"/>
                <a:gd name="connsiteX48" fmla="*/ 239697 w 1189608"/>
                <a:gd name="connsiteY48" fmla="*/ 4935985 h 6871317"/>
                <a:gd name="connsiteX49" fmla="*/ 221942 w 1189608"/>
                <a:gd name="connsiteY49" fmla="*/ 4918229 h 6871317"/>
                <a:gd name="connsiteX50" fmla="*/ 213064 w 1189608"/>
                <a:gd name="connsiteY50" fmla="*/ 4891596 h 6871317"/>
                <a:gd name="connsiteX51" fmla="*/ 204186 w 1189608"/>
                <a:gd name="connsiteY51" fmla="*/ 4838330 h 6871317"/>
                <a:gd name="connsiteX52" fmla="*/ 177553 w 1189608"/>
                <a:gd name="connsiteY52" fmla="*/ 4820575 h 6871317"/>
                <a:gd name="connsiteX53" fmla="*/ 186431 w 1189608"/>
                <a:gd name="connsiteY53" fmla="*/ 4793942 h 6871317"/>
                <a:gd name="connsiteX54" fmla="*/ 204186 w 1189608"/>
                <a:gd name="connsiteY54" fmla="*/ 4767309 h 6871317"/>
                <a:gd name="connsiteX55" fmla="*/ 177553 w 1189608"/>
                <a:gd name="connsiteY55" fmla="*/ 4731798 h 6871317"/>
                <a:gd name="connsiteX56" fmla="*/ 168676 w 1189608"/>
                <a:gd name="connsiteY56" fmla="*/ 4705165 h 6871317"/>
                <a:gd name="connsiteX57" fmla="*/ 106532 w 1189608"/>
                <a:gd name="connsiteY57" fmla="*/ 4687410 h 6871317"/>
                <a:gd name="connsiteX58" fmla="*/ 79899 w 1189608"/>
                <a:gd name="connsiteY58" fmla="*/ 4669655 h 6871317"/>
                <a:gd name="connsiteX59" fmla="*/ 124287 w 1189608"/>
                <a:gd name="connsiteY59" fmla="*/ 4643022 h 6871317"/>
                <a:gd name="connsiteX60" fmla="*/ 150920 w 1189608"/>
                <a:gd name="connsiteY60" fmla="*/ 4625266 h 6871317"/>
                <a:gd name="connsiteX61" fmla="*/ 186431 w 1189608"/>
                <a:gd name="connsiteY61" fmla="*/ 4607511 h 6871317"/>
                <a:gd name="connsiteX62" fmla="*/ 177553 w 1189608"/>
                <a:gd name="connsiteY62" fmla="*/ 4572000 h 6871317"/>
                <a:gd name="connsiteX63" fmla="*/ 142043 w 1189608"/>
                <a:gd name="connsiteY63" fmla="*/ 4554245 h 6871317"/>
                <a:gd name="connsiteX64" fmla="*/ 124287 w 1189608"/>
                <a:gd name="connsiteY64" fmla="*/ 4536490 h 6871317"/>
                <a:gd name="connsiteX65" fmla="*/ 142043 w 1189608"/>
                <a:gd name="connsiteY65" fmla="*/ 4509857 h 6871317"/>
                <a:gd name="connsiteX66" fmla="*/ 186431 w 1189608"/>
                <a:gd name="connsiteY66" fmla="*/ 4465468 h 6871317"/>
                <a:gd name="connsiteX67" fmla="*/ 195309 w 1189608"/>
                <a:gd name="connsiteY67" fmla="*/ 4438835 h 6871317"/>
                <a:gd name="connsiteX68" fmla="*/ 213064 w 1189608"/>
                <a:gd name="connsiteY68" fmla="*/ 4403325 h 6871317"/>
                <a:gd name="connsiteX69" fmla="*/ 195309 w 1189608"/>
                <a:gd name="connsiteY69" fmla="*/ 4323426 h 6871317"/>
                <a:gd name="connsiteX70" fmla="*/ 177553 w 1189608"/>
                <a:gd name="connsiteY70" fmla="*/ 4305670 h 6871317"/>
                <a:gd name="connsiteX71" fmla="*/ 106532 w 1189608"/>
                <a:gd name="connsiteY71" fmla="*/ 4261282 h 6871317"/>
                <a:gd name="connsiteX72" fmla="*/ 62144 w 1189608"/>
                <a:gd name="connsiteY72" fmla="*/ 4208016 h 6871317"/>
                <a:gd name="connsiteX73" fmla="*/ 88777 w 1189608"/>
                <a:gd name="connsiteY73" fmla="*/ 4190261 h 6871317"/>
                <a:gd name="connsiteX74" fmla="*/ 115410 w 1189608"/>
                <a:gd name="connsiteY74" fmla="*/ 4163628 h 6871317"/>
                <a:gd name="connsiteX75" fmla="*/ 186431 w 1189608"/>
                <a:gd name="connsiteY75" fmla="*/ 4110361 h 6871317"/>
                <a:gd name="connsiteX76" fmla="*/ 204186 w 1189608"/>
                <a:gd name="connsiteY76" fmla="*/ 4083728 h 6871317"/>
                <a:gd name="connsiteX77" fmla="*/ 248575 w 1189608"/>
                <a:gd name="connsiteY77" fmla="*/ 4012707 h 6871317"/>
                <a:gd name="connsiteX78" fmla="*/ 266330 w 1189608"/>
                <a:gd name="connsiteY78" fmla="*/ 3977196 h 6871317"/>
                <a:gd name="connsiteX79" fmla="*/ 301841 w 1189608"/>
                <a:gd name="connsiteY79" fmla="*/ 3941686 h 6871317"/>
                <a:gd name="connsiteX80" fmla="*/ 310718 w 1189608"/>
                <a:gd name="connsiteY80" fmla="*/ 3906175 h 6871317"/>
                <a:gd name="connsiteX81" fmla="*/ 319596 w 1189608"/>
                <a:gd name="connsiteY81" fmla="*/ 3879542 h 6871317"/>
                <a:gd name="connsiteX82" fmla="*/ 310718 w 1189608"/>
                <a:gd name="connsiteY82" fmla="*/ 3817398 h 6871317"/>
                <a:gd name="connsiteX83" fmla="*/ 292963 w 1189608"/>
                <a:gd name="connsiteY83" fmla="*/ 3755255 h 6871317"/>
                <a:gd name="connsiteX84" fmla="*/ 239697 w 1189608"/>
                <a:gd name="connsiteY84" fmla="*/ 3737499 h 6871317"/>
                <a:gd name="connsiteX85" fmla="*/ 213064 w 1189608"/>
                <a:gd name="connsiteY85" fmla="*/ 3710866 h 6871317"/>
                <a:gd name="connsiteX86" fmla="*/ 177553 w 1189608"/>
                <a:gd name="connsiteY86" fmla="*/ 3684233 h 6871317"/>
                <a:gd name="connsiteX87" fmla="*/ 142043 w 1189608"/>
                <a:gd name="connsiteY87" fmla="*/ 3630967 h 6871317"/>
                <a:gd name="connsiteX88" fmla="*/ 133165 w 1189608"/>
                <a:gd name="connsiteY88" fmla="*/ 3533313 h 6871317"/>
                <a:gd name="connsiteX89" fmla="*/ 106532 w 1189608"/>
                <a:gd name="connsiteY89" fmla="*/ 3524435 h 6871317"/>
                <a:gd name="connsiteX90" fmla="*/ 62144 w 1189608"/>
                <a:gd name="connsiteY90" fmla="*/ 3444536 h 6871317"/>
                <a:gd name="connsiteX91" fmla="*/ 88777 w 1189608"/>
                <a:gd name="connsiteY91" fmla="*/ 3400148 h 6871317"/>
                <a:gd name="connsiteX92" fmla="*/ 97654 w 1189608"/>
                <a:gd name="connsiteY92" fmla="*/ 3364637 h 6871317"/>
                <a:gd name="connsiteX93" fmla="*/ 88777 w 1189608"/>
                <a:gd name="connsiteY93" fmla="*/ 3311371 h 6871317"/>
                <a:gd name="connsiteX94" fmla="*/ 62144 w 1189608"/>
                <a:gd name="connsiteY94" fmla="*/ 3275861 h 6871317"/>
                <a:gd name="connsiteX95" fmla="*/ 17755 w 1189608"/>
                <a:gd name="connsiteY95" fmla="*/ 3240350 h 6871317"/>
                <a:gd name="connsiteX96" fmla="*/ 0 w 1189608"/>
                <a:gd name="connsiteY96" fmla="*/ 3213717 h 6871317"/>
                <a:gd name="connsiteX97" fmla="*/ 17755 w 1189608"/>
                <a:gd name="connsiteY97" fmla="*/ 3195961 h 6871317"/>
                <a:gd name="connsiteX98" fmla="*/ 26633 w 1189608"/>
                <a:gd name="connsiteY98" fmla="*/ 3169328 h 6871317"/>
                <a:gd name="connsiteX99" fmla="*/ 62144 w 1189608"/>
                <a:gd name="connsiteY99" fmla="*/ 3124940 h 6871317"/>
                <a:gd name="connsiteX100" fmla="*/ 88777 w 1189608"/>
                <a:gd name="connsiteY100" fmla="*/ 3107185 h 6871317"/>
                <a:gd name="connsiteX101" fmla="*/ 97654 w 1189608"/>
                <a:gd name="connsiteY101" fmla="*/ 3080552 h 6871317"/>
                <a:gd name="connsiteX102" fmla="*/ 115410 w 1189608"/>
                <a:gd name="connsiteY102" fmla="*/ 3062796 h 6871317"/>
                <a:gd name="connsiteX103" fmla="*/ 124287 w 1189608"/>
                <a:gd name="connsiteY103" fmla="*/ 3009530 h 6871317"/>
                <a:gd name="connsiteX104" fmla="*/ 142043 w 1189608"/>
                <a:gd name="connsiteY104" fmla="*/ 2991775 h 6871317"/>
                <a:gd name="connsiteX105" fmla="*/ 239697 w 1189608"/>
                <a:gd name="connsiteY105" fmla="*/ 2938509 h 6871317"/>
                <a:gd name="connsiteX106" fmla="*/ 284085 w 1189608"/>
                <a:gd name="connsiteY106" fmla="*/ 2911876 h 6871317"/>
                <a:gd name="connsiteX107" fmla="*/ 355107 w 1189608"/>
                <a:gd name="connsiteY107" fmla="*/ 2858610 h 6871317"/>
                <a:gd name="connsiteX108" fmla="*/ 346229 w 1189608"/>
                <a:gd name="connsiteY108" fmla="*/ 2787589 h 6871317"/>
                <a:gd name="connsiteX109" fmla="*/ 319596 w 1189608"/>
                <a:gd name="connsiteY109" fmla="*/ 2778711 h 6871317"/>
                <a:gd name="connsiteX110" fmla="*/ 292963 w 1189608"/>
                <a:gd name="connsiteY110" fmla="*/ 2752078 h 6871317"/>
                <a:gd name="connsiteX111" fmla="*/ 266330 w 1189608"/>
                <a:gd name="connsiteY111" fmla="*/ 2698812 h 6871317"/>
                <a:gd name="connsiteX112" fmla="*/ 230819 w 1189608"/>
                <a:gd name="connsiteY112" fmla="*/ 2681057 h 6871317"/>
                <a:gd name="connsiteX113" fmla="*/ 186431 w 1189608"/>
                <a:gd name="connsiteY113" fmla="*/ 2645546 h 6871317"/>
                <a:gd name="connsiteX114" fmla="*/ 124287 w 1189608"/>
                <a:gd name="connsiteY114" fmla="*/ 2592280 h 6871317"/>
                <a:gd name="connsiteX115" fmla="*/ 71021 w 1189608"/>
                <a:gd name="connsiteY115" fmla="*/ 2556769 h 6871317"/>
                <a:gd name="connsiteX116" fmla="*/ 97654 w 1189608"/>
                <a:gd name="connsiteY116" fmla="*/ 2459115 h 6871317"/>
                <a:gd name="connsiteX117" fmla="*/ 115410 w 1189608"/>
                <a:gd name="connsiteY117" fmla="*/ 2441360 h 6871317"/>
                <a:gd name="connsiteX118" fmla="*/ 142043 w 1189608"/>
                <a:gd name="connsiteY118" fmla="*/ 2388094 h 6871317"/>
                <a:gd name="connsiteX119" fmla="*/ 159798 w 1189608"/>
                <a:gd name="connsiteY119" fmla="*/ 2370338 h 6871317"/>
                <a:gd name="connsiteX120" fmla="*/ 177553 w 1189608"/>
                <a:gd name="connsiteY120" fmla="*/ 2343705 h 6871317"/>
                <a:gd name="connsiteX121" fmla="*/ 221942 w 1189608"/>
                <a:gd name="connsiteY121" fmla="*/ 2308195 h 6871317"/>
                <a:gd name="connsiteX122" fmla="*/ 204186 w 1189608"/>
                <a:gd name="connsiteY122" fmla="*/ 2290439 h 6871317"/>
                <a:gd name="connsiteX123" fmla="*/ 159798 w 1189608"/>
                <a:gd name="connsiteY123" fmla="*/ 2281561 h 6871317"/>
                <a:gd name="connsiteX124" fmla="*/ 142043 w 1189608"/>
                <a:gd name="connsiteY124" fmla="*/ 2228295 h 6871317"/>
                <a:gd name="connsiteX125" fmla="*/ 186431 w 1189608"/>
                <a:gd name="connsiteY125" fmla="*/ 2148396 h 6871317"/>
                <a:gd name="connsiteX126" fmla="*/ 177553 w 1189608"/>
                <a:gd name="connsiteY126" fmla="*/ 2104008 h 6871317"/>
                <a:gd name="connsiteX127" fmla="*/ 88777 w 1189608"/>
                <a:gd name="connsiteY127" fmla="*/ 2068497 h 6871317"/>
                <a:gd name="connsiteX128" fmla="*/ 44388 w 1189608"/>
                <a:gd name="connsiteY128" fmla="*/ 2032987 h 6871317"/>
                <a:gd name="connsiteX129" fmla="*/ 62144 w 1189608"/>
                <a:gd name="connsiteY129" fmla="*/ 1953088 h 6871317"/>
                <a:gd name="connsiteX130" fmla="*/ 79899 w 1189608"/>
                <a:gd name="connsiteY130" fmla="*/ 1926455 h 6871317"/>
                <a:gd name="connsiteX131" fmla="*/ 97654 w 1189608"/>
                <a:gd name="connsiteY131" fmla="*/ 1890944 h 6871317"/>
                <a:gd name="connsiteX132" fmla="*/ 106532 w 1189608"/>
                <a:gd name="connsiteY132" fmla="*/ 1855433 h 6871317"/>
                <a:gd name="connsiteX133" fmla="*/ 115410 w 1189608"/>
                <a:gd name="connsiteY133" fmla="*/ 1828800 h 6871317"/>
                <a:gd name="connsiteX134" fmla="*/ 88777 w 1189608"/>
                <a:gd name="connsiteY134" fmla="*/ 1731146 h 6871317"/>
                <a:gd name="connsiteX135" fmla="*/ 44388 w 1189608"/>
                <a:gd name="connsiteY135" fmla="*/ 1686758 h 6871317"/>
                <a:gd name="connsiteX136" fmla="*/ 26633 w 1189608"/>
                <a:gd name="connsiteY136" fmla="*/ 1624614 h 6871317"/>
                <a:gd name="connsiteX137" fmla="*/ 44388 w 1189608"/>
                <a:gd name="connsiteY137" fmla="*/ 1535837 h 6871317"/>
                <a:gd name="connsiteX138" fmla="*/ 62144 w 1189608"/>
                <a:gd name="connsiteY138" fmla="*/ 1491449 h 6871317"/>
                <a:gd name="connsiteX139" fmla="*/ 79899 w 1189608"/>
                <a:gd name="connsiteY139" fmla="*/ 1420428 h 6871317"/>
                <a:gd name="connsiteX140" fmla="*/ 88777 w 1189608"/>
                <a:gd name="connsiteY140" fmla="*/ 1269507 h 6871317"/>
                <a:gd name="connsiteX141" fmla="*/ 124287 w 1189608"/>
                <a:gd name="connsiteY141" fmla="*/ 1233996 h 6871317"/>
                <a:gd name="connsiteX142" fmla="*/ 142043 w 1189608"/>
                <a:gd name="connsiteY142" fmla="*/ 1207363 h 6871317"/>
                <a:gd name="connsiteX143" fmla="*/ 195309 w 1189608"/>
                <a:gd name="connsiteY143" fmla="*/ 1145220 h 6871317"/>
                <a:gd name="connsiteX144" fmla="*/ 177553 w 1189608"/>
                <a:gd name="connsiteY144" fmla="*/ 1127464 h 6871317"/>
                <a:gd name="connsiteX145" fmla="*/ 159798 w 1189608"/>
                <a:gd name="connsiteY145" fmla="*/ 1029810 h 6871317"/>
                <a:gd name="connsiteX146" fmla="*/ 150920 w 1189608"/>
                <a:gd name="connsiteY146" fmla="*/ 1003177 h 6871317"/>
                <a:gd name="connsiteX147" fmla="*/ 133165 w 1189608"/>
                <a:gd name="connsiteY147" fmla="*/ 941033 h 6871317"/>
                <a:gd name="connsiteX148" fmla="*/ 115410 w 1189608"/>
                <a:gd name="connsiteY148" fmla="*/ 905523 h 6871317"/>
                <a:gd name="connsiteX149" fmla="*/ 124287 w 1189608"/>
                <a:gd name="connsiteY149" fmla="*/ 870012 h 6871317"/>
                <a:gd name="connsiteX150" fmla="*/ 133165 w 1189608"/>
                <a:gd name="connsiteY150" fmla="*/ 825624 h 6871317"/>
                <a:gd name="connsiteX151" fmla="*/ 142043 w 1189608"/>
                <a:gd name="connsiteY151" fmla="*/ 798991 h 6871317"/>
                <a:gd name="connsiteX152" fmla="*/ 124287 w 1189608"/>
                <a:gd name="connsiteY152" fmla="*/ 754602 h 6871317"/>
                <a:gd name="connsiteX153" fmla="*/ 79899 w 1189608"/>
                <a:gd name="connsiteY153" fmla="*/ 701336 h 6871317"/>
                <a:gd name="connsiteX154" fmla="*/ 71021 w 1189608"/>
                <a:gd name="connsiteY154" fmla="*/ 674703 h 6871317"/>
                <a:gd name="connsiteX155" fmla="*/ 106532 w 1189608"/>
                <a:gd name="connsiteY155" fmla="*/ 621437 h 6871317"/>
                <a:gd name="connsiteX156" fmla="*/ 124287 w 1189608"/>
                <a:gd name="connsiteY156" fmla="*/ 568171 h 6871317"/>
                <a:gd name="connsiteX157" fmla="*/ 133165 w 1189608"/>
                <a:gd name="connsiteY157" fmla="*/ 541538 h 6871317"/>
                <a:gd name="connsiteX158" fmla="*/ 115410 w 1189608"/>
                <a:gd name="connsiteY158" fmla="*/ 479395 h 6871317"/>
                <a:gd name="connsiteX159" fmla="*/ 97654 w 1189608"/>
                <a:gd name="connsiteY159" fmla="*/ 461639 h 6871317"/>
                <a:gd name="connsiteX160" fmla="*/ 115410 w 1189608"/>
                <a:gd name="connsiteY160" fmla="*/ 292963 h 6871317"/>
                <a:gd name="connsiteX161" fmla="*/ 150920 w 1189608"/>
                <a:gd name="connsiteY161" fmla="*/ 266330 h 6871317"/>
                <a:gd name="connsiteX162" fmla="*/ 186431 w 1189608"/>
                <a:gd name="connsiteY162" fmla="*/ 221942 h 6871317"/>
                <a:gd name="connsiteX163" fmla="*/ 195309 w 1189608"/>
                <a:gd name="connsiteY163" fmla="*/ 195309 h 6871317"/>
                <a:gd name="connsiteX164" fmla="*/ 186431 w 1189608"/>
                <a:gd name="connsiteY164" fmla="*/ 168676 h 6871317"/>
                <a:gd name="connsiteX165" fmla="*/ 150920 w 1189608"/>
                <a:gd name="connsiteY165" fmla="*/ 159798 h 6871317"/>
                <a:gd name="connsiteX166" fmla="*/ 159798 w 1189608"/>
                <a:gd name="connsiteY166" fmla="*/ 124288 h 6871317"/>
                <a:gd name="connsiteX167" fmla="*/ 195309 w 1189608"/>
                <a:gd name="connsiteY167" fmla="*/ 106532 h 6871317"/>
                <a:gd name="connsiteX168" fmla="*/ 221942 w 1189608"/>
                <a:gd name="connsiteY168" fmla="*/ 88777 h 6871317"/>
                <a:gd name="connsiteX169" fmla="*/ 177553 w 1189608"/>
                <a:gd name="connsiteY169" fmla="*/ 53266 h 6871317"/>
                <a:gd name="connsiteX170" fmla="*/ 168676 w 1189608"/>
                <a:gd name="connsiteY170" fmla="*/ 8878 h 6871317"/>
                <a:gd name="connsiteX171" fmla="*/ 1180730 w 1189608"/>
                <a:gd name="connsiteY171" fmla="*/ 0 h 6871317"/>
                <a:gd name="connsiteX0" fmla="*/ 1173200 w 1189608"/>
                <a:gd name="connsiteY0" fmla="*/ 0 h 6864967"/>
                <a:gd name="connsiteX1" fmla="*/ 1189608 w 1189608"/>
                <a:gd name="connsiteY1" fmla="*/ 6864967 h 6864967"/>
                <a:gd name="connsiteX2" fmla="*/ 124287 w 1189608"/>
                <a:gd name="connsiteY2" fmla="*/ 6864967 h 6864967"/>
                <a:gd name="connsiteX3" fmla="*/ 195309 w 1189608"/>
                <a:gd name="connsiteY3" fmla="*/ 6687413 h 6864967"/>
                <a:gd name="connsiteX4" fmla="*/ 106532 w 1189608"/>
                <a:gd name="connsiteY4" fmla="*/ 6643025 h 6864967"/>
                <a:gd name="connsiteX5" fmla="*/ 44388 w 1189608"/>
                <a:gd name="connsiteY5" fmla="*/ 6607514 h 6864967"/>
                <a:gd name="connsiteX6" fmla="*/ 8878 w 1189608"/>
                <a:gd name="connsiteY6" fmla="*/ 6598637 h 6864967"/>
                <a:gd name="connsiteX7" fmla="*/ 26633 w 1189608"/>
                <a:gd name="connsiteY7" fmla="*/ 6572004 h 6864967"/>
                <a:gd name="connsiteX8" fmla="*/ 62144 w 1189608"/>
                <a:gd name="connsiteY8" fmla="*/ 6563126 h 6864967"/>
                <a:gd name="connsiteX9" fmla="*/ 79899 w 1189608"/>
                <a:gd name="connsiteY9" fmla="*/ 6509860 h 6864967"/>
                <a:gd name="connsiteX10" fmla="*/ 79899 w 1189608"/>
                <a:gd name="connsiteY10" fmla="*/ 6394450 h 6864967"/>
                <a:gd name="connsiteX11" fmla="*/ 106532 w 1189608"/>
                <a:gd name="connsiteY11" fmla="*/ 6234652 h 6864967"/>
                <a:gd name="connsiteX12" fmla="*/ 124287 w 1189608"/>
                <a:gd name="connsiteY12" fmla="*/ 6145876 h 6864967"/>
                <a:gd name="connsiteX13" fmla="*/ 142043 w 1189608"/>
                <a:gd name="connsiteY13" fmla="*/ 6119243 h 6864967"/>
                <a:gd name="connsiteX14" fmla="*/ 124287 w 1189608"/>
                <a:gd name="connsiteY14" fmla="*/ 6101487 h 6864967"/>
                <a:gd name="connsiteX15" fmla="*/ 142043 w 1189608"/>
                <a:gd name="connsiteY15" fmla="*/ 6065977 h 6864967"/>
                <a:gd name="connsiteX16" fmla="*/ 150920 w 1189608"/>
                <a:gd name="connsiteY16" fmla="*/ 6030466 h 6864967"/>
                <a:gd name="connsiteX17" fmla="*/ 106532 w 1189608"/>
                <a:gd name="connsiteY17" fmla="*/ 5977200 h 6864967"/>
                <a:gd name="connsiteX18" fmla="*/ 88777 w 1189608"/>
                <a:gd name="connsiteY18" fmla="*/ 5950567 h 6864967"/>
                <a:gd name="connsiteX19" fmla="*/ 106532 w 1189608"/>
                <a:gd name="connsiteY19" fmla="*/ 5915056 h 6864967"/>
                <a:gd name="connsiteX20" fmla="*/ 142043 w 1189608"/>
                <a:gd name="connsiteY20" fmla="*/ 5906178 h 6864967"/>
                <a:gd name="connsiteX21" fmla="*/ 168676 w 1189608"/>
                <a:gd name="connsiteY21" fmla="*/ 5879545 h 6864967"/>
                <a:gd name="connsiteX22" fmla="*/ 177553 w 1189608"/>
                <a:gd name="connsiteY22" fmla="*/ 5852912 h 6864967"/>
                <a:gd name="connsiteX23" fmla="*/ 195309 w 1189608"/>
                <a:gd name="connsiteY23" fmla="*/ 5817402 h 6864967"/>
                <a:gd name="connsiteX24" fmla="*/ 177553 w 1189608"/>
                <a:gd name="connsiteY24" fmla="*/ 5781891 h 6864967"/>
                <a:gd name="connsiteX25" fmla="*/ 97654 w 1189608"/>
                <a:gd name="connsiteY25" fmla="*/ 5737503 h 6864967"/>
                <a:gd name="connsiteX26" fmla="*/ 62144 w 1189608"/>
                <a:gd name="connsiteY26" fmla="*/ 5693114 h 6864967"/>
                <a:gd name="connsiteX27" fmla="*/ 71021 w 1189608"/>
                <a:gd name="connsiteY27" fmla="*/ 5666481 h 6864967"/>
                <a:gd name="connsiteX28" fmla="*/ 88777 w 1189608"/>
                <a:gd name="connsiteY28" fmla="*/ 5604338 h 6864967"/>
                <a:gd name="connsiteX29" fmla="*/ 106532 w 1189608"/>
                <a:gd name="connsiteY29" fmla="*/ 5586582 h 6864967"/>
                <a:gd name="connsiteX30" fmla="*/ 124287 w 1189608"/>
                <a:gd name="connsiteY30" fmla="*/ 5559949 h 6864967"/>
                <a:gd name="connsiteX31" fmla="*/ 133165 w 1189608"/>
                <a:gd name="connsiteY31" fmla="*/ 5533316 h 6864967"/>
                <a:gd name="connsiteX32" fmla="*/ 142043 w 1189608"/>
                <a:gd name="connsiteY32" fmla="*/ 5488928 h 6864967"/>
                <a:gd name="connsiteX33" fmla="*/ 195309 w 1189608"/>
                <a:gd name="connsiteY33" fmla="*/ 5444540 h 6864967"/>
                <a:gd name="connsiteX34" fmla="*/ 213064 w 1189608"/>
                <a:gd name="connsiteY34" fmla="*/ 5417907 h 6864967"/>
                <a:gd name="connsiteX35" fmla="*/ 177553 w 1189608"/>
                <a:gd name="connsiteY35" fmla="*/ 5355763 h 6864967"/>
                <a:gd name="connsiteX36" fmla="*/ 150920 w 1189608"/>
                <a:gd name="connsiteY36" fmla="*/ 5311375 h 6864967"/>
                <a:gd name="connsiteX37" fmla="*/ 97654 w 1189608"/>
                <a:gd name="connsiteY37" fmla="*/ 5275864 h 6864967"/>
                <a:gd name="connsiteX38" fmla="*/ 115410 w 1189608"/>
                <a:gd name="connsiteY38" fmla="*/ 5249231 h 6864967"/>
                <a:gd name="connsiteX39" fmla="*/ 142043 w 1189608"/>
                <a:gd name="connsiteY39" fmla="*/ 5240353 h 6864967"/>
                <a:gd name="connsiteX40" fmla="*/ 230819 w 1189608"/>
                <a:gd name="connsiteY40" fmla="*/ 5204843 h 6864967"/>
                <a:gd name="connsiteX41" fmla="*/ 319596 w 1189608"/>
                <a:gd name="connsiteY41" fmla="*/ 5151577 h 6864967"/>
                <a:gd name="connsiteX42" fmla="*/ 390617 w 1189608"/>
                <a:gd name="connsiteY42" fmla="*/ 5107188 h 6864967"/>
                <a:gd name="connsiteX43" fmla="*/ 399495 w 1189608"/>
                <a:gd name="connsiteY43" fmla="*/ 5080555 h 6864967"/>
                <a:gd name="connsiteX44" fmla="*/ 346229 w 1189608"/>
                <a:gd name="connsiteY44" fmla="*/ 5045045 h 6864967"/>
                <a:gd name="connsiteX45" fmla="*/ 319596 w 1189608"/>
                <a:gd name="connsiteY45" fmla="*/ 5018411 h 6864967"/>
                <a:gd name="connsiteX46" fmla="*/ 292963 w 1189608"/>
                <a:gd name="connsiteY46" fmla="*/ 4982901 h 6864967"/>
                <a:gd name="connsiteX47" fmla="*/ 266330 w 1189608"/>
                <a:gd name="connsiteY47" fmla="*/ 4965145 h 6864967"/>
                <a:gd name="connsiteX48" fmla="*/ 239697 w 1189608"/>
                <a:gd name="connsiteY48" fmla="*/ 4929635 h 6864967"/>
                <a:gd name="connsiteX49" fmla="*/ 221942 w 1189608"/>
                <a:gd name="connsiteY49" fmla="*/ 4911879 h 6864967"/>
                <a:gd name="connsiteX50" fmla="*/ 213064 w 1189608"/>
                <a:gd name="connsiteY50" fmla="*/ 4885246 h 6864967"/>
                <a:gd name="connsiteX51" fmla="*/ 204186 w 1189608"/>
                <a:gd name="connsiteY51" fmla="*/ 4831980 h 6864967"/>
                <a:gd name="connsiteX52" fmla="*/ 177553 w 1189608"/>
                <a:gd name="connsiteY52" fmla="*/ 4814225 h 6864967"/>
                <a:gd name="connsiteX53" fmla="*/ 186431 w 1189608"/>
                <a:gd name="connsiteY53" fmla="*/ 4787592 h 6864967"/>
                <a:gd name="connsiteX54" fmla="*/ 204186 w 1189608"/>
                <a:gd name="connsiteY54" fmla="*/ 4760959 h 6864967"/>
                <a:gd name="connsiteX55" fmla="*/ 177553 w 1189608"/>
                <a:gd name="connsiteY55" fmla="*/ 4725448 h 6864967"/>
                <a:gd name="connsiteX56" fmla="*/ 168676 w 1189608"/>
                <a:gd name="connsiteY56" fmla="*/ 4698815 h 6864967"/>
                <a:gd name="connsiteX57" fmla="*/ 106532 w 1189608"/>
                <a:gd name="connsiteY57" fmla="*/ 4681060 h 6864967"/>
                <a:gd name="connsiteX58" fmla="*/ 79899 w 1189608"/>
                <a:gd name="connsiteY58" fmla="*/ 4663305 h 6864967"/>
                <a:gd name="connsiteX59" fmla="*/ 124287 w 1189608"/>
                <a:gd name="connsiteY59" fmla="*/ 4636672 h 6864967"/>
                <a:gd name="connsiteX60" fmla="*/ 150920 w 1189608"/>
                <a:gd name="connsiteY60" fmla="*/ 4618916 h 6864967"/>
                <a:gd name="connsiteX61" fmla="*/ 186431 w 1189608"/>
                <a:gd name="connsiteY61" fmla="*/ 4601161 h 6864967"/>
                <a:gd name="connsiteX62" fmla="*/ 177553 w 1189608"/>
                <a:gd name="connsiteY62" fmla="*/ 4565650 h 6864967"/>
                <a:gd name="connsiteX63" fmla="*/ 142043 w 1189608"/>
                <a:gd name="connsiteY63" fmla="*/ 4547895 h 6864967"/>
                <a:gd name="connsiteX64" fmla="*/ 124287 w 1189608"/>
                <a:gd name="connsiteY64" fmla="*/ 4530140 h 6864967"/>
                <a:gd name="connsiteX65" fmla="*/ 142043 w 1189608"/>
                <a:gd name="connsiteY65" fmla="*/ 4503507 h 6864967"/>
                <a:gd name="connsiteX66" fmla="*/ 186431 w 1189608"/>
                <a:gd name="connsiteY66" fmla="*/ 4459118 h 6864967"/>
                <a:gd name="connsiteX67" fmla="*/ 195309 w 1189608"/>
                <a:gd name="connsiteY67" fmla="*/ 4432485 h 6864967"/>
                <a:gd name="connsiteX68" fmla="*/ 213064 w 1189608"/>
                <a:gd name="connsiteY68" fmla="*/ 4396975 h 6864967"/>
                <a:gd name="connsiteX69" fmla="*/ 195309 w 1189608"/>
                <a:gd name="connsiteY69" fmla="*/ 4317076 h 6864967"/>
                <a:gd name="connsiteX70" fmla="*/ 177553 w 1189608"/>
                <a:gd name="connsiteY70" fmla="*/ 4299320 h 6864967"/>
                <a:gd name="connsiteX71" fmla="*/ 106532 w 1189608"/>
                <a:gd name="connsiteY71" fmla="*/ 4254932 h 6864967"/>
                <a:gd name="connsiteX72" fmla="*/ 62144 w 1189608"/>
                <a:gd name="connsiteY72" fmla="*/ 4201666 h 6864967"/>
                <a:gd name="connsiteX73" fmla="*/ 88777 w 1189608"/>
                <a:gd name="connsiteY73" fmla="*/ 4183911 h 6864967"/>
                <a:gd name="connsiteX74" fmla="*/ 115410 w 1189608"/>
                <a:gd name="connsiteY74" fmla="*/ 4157278 h 6864967"/>
                <a:gd name="connsiteX75" fmla="*/ 186431 w 1189608"/>
                <a:gd name="connsiteY75" fmla="*/ 4104011 h 6864967"/>
                <a:gd name="connsiteX76" fmla="*/ 204186 w 1189608"/>
                <a:gd name="connsiteY76" fmla="*/ 4077378 h 6864967"/>
                <a:gd name="connsiteX77" fmla="*/ 248575 w 1189608"/>
                <a:gd name="connsiteY77" fmla="*/ 4006357 h 6864967"/>
                <a:gd name="connsiteX78" fmla="*/ 266330 w 1189608"/>
                <a:gd name="connsiteY78" fmla="*/ 3970846 h 6864967"/>
                <a:gd name="connsiteX79" fmla="*/ 301841 w 1189608"/>
                <a:gd name="connsiteY79" fmla="*/ 3935336 h 6864967"/>
                <a:gd name="connsiteX80" fmla="*/ 310718 w 1189608"/>
                <a:gd name="connsiteY80" fmla="*/ 3899825 h 6864967"/>
                <a:gd name="connsiteX81" fmla="*/ 319596 w 1189608"/>
                <a:gd name="connsiteY81" fmla="*/ 3873192 h 6864967"/>
                <a:gd name="connsiteX82" fmla="*/ 310718 w 1189608"/>
                <a:gd name="connsiteY82" fmla="*/ 3811048 h 6864967"/>
                <a:gd name="connsiteX83" fmla="*/ 292963 w 1189608"/>
                <a:gd name="connsiteY83" fmla="*/ 3748905 h 6864967"/>
                <a:gd name="connsiteX84" fmla="*/ 239697 w 1189608"/>
                <a:gd name="connsiteY84" fmla="*/ 3731149 h 6864967"/>
                <a:gd name="connsiteX85" fmla="*/ 213064 w 1189608"/>
                <a:gd name="connsiteY85" fmla="*/ 3704516 h 6864967"/>
                <a:gd name="connsiteX86" fmla="*/ 177553 w 1189608"/>
                <a:gd name="connsiteY86" fmla="*/ 3677883 h 6864967"/>
                <a:gd name="connsiteX87" fmla="*/ 142043 w 1189608"/>
                <a:gd name="connsiteY87" fmla="*/ 3624617 h 6864967"/>
                <a:gd name="connsiteX88" fmla="*/ 133165 w 1189608"/>
                <a:gd name="connsiteY88" fmla="*/ 3526963 h 6864967"/>
                <a:gd name="connsiteX89" fmla="*/ 106532 w 1189608"/>
                <a:gd name="connsiteY89" fmla="*/ 3518085 h 6864967"/>
                <a:gd name="connsiteX90" fmla="*/ 62144 w 1189608"/>
                <a:gd name="connsiteY90" fmla="*/ 3438186 h 6864967"/>
                <a:gd name="connsiteX91" fmla="*/ 88777 w 1189608"/>
                <a:gd name="connsiteY91" fmla="*/ 3393798 h 6864967"/>
                <a:gd name="connsiteX92" fmla="*/ 97654 w 1189608"/>
                <a:gd name="connsiteY92" fmla="*/ 3358287 h 6864967"/>
                <a:gd name="connsiteX93" fmla="*/ 88777 w 1189608"/>
                <a:gd name="connsiteY93" fmla="*/ 3305021 h 6864967"/>
                <a:gd name="connsiteX94" fmla="*/ 62144 w 1189608"/>
                <a:gd name="connsiteY94" fmla="*/ 3269511 h 6864967"/>
                <a:gd name="connsiteX95" fmla="*/ 17755 w 1189608"/>
                <a:gd name="connsiteY95" fmla="*/ 3234000 h 6864967"/>
                <a:gd name="connsiteX96" fmla="*/ 0 w 1189608"/>
                <a:gd name="connsiteY96" fmla="*/ 3207367 h 6864967"/>
                <a:gd name="connsiteX97" fmla="*/ 17755 w 1189608"/>
                <a:gd name="connsiteY97" fmla="*/ 3189611 h 6864967"/>
                <a:gd name="connsiteX98" fmla="*/ 26633 w 1189608"/>
                <a:gd name="connsiteY98" fmla="*/ 3162978 h 6864967"/>
                <a:gd name="connsiteX99" fmla="*/ 62144 w 1189608"/>
                <a:gd name="connsiteY99" fmla="*/ 3118590 h 6864967"/>
                <a:gd name="connsiteX100" fmla="*/ 88777 w 1189608"/>
                <a:gd name="connsiteY100" fmla="*/ 3100835 h 6864967"/>
                <a:gd name="connsiteX101" fmla="*/ 97654 w 1189608"/>
                <a:gd name="connsiteY101" fmla="*/ 3074202 h 6864967"/>
                <a:gd name="connsiteX102" fmla="*/ 115410 w 1189608"/>
                <a:gd name="connsiteY102" fmla="*/ 3056446 h 6864967"/>
                <a:gd name="connsiteX103" fmla="*/ 124287 w 1189608"/>
                <a:gd name="connsiteY103" fmla="*/ 3003180 h 6864967"/>
                <a:gd name="connsiteX104" fmla="*/ 142043 w 1189608"/>
                <a:gd name="connsiteY104" fmla="*/ 2985425 h 6864967"/>
                <a:gd name="connsiteX105" fmla="*/ 239697 w 1189608"/>
                <a:gd name="connsiteY105" fmla="*/ 2932159 h 6864967"/>
                <a:gd name="connsiteX106" fmla="*/ 284085 w 1189608"/>
                <a:gd name="connsiteY106" fmla="*/ 2905526 h 6864967"/>
                <a:gd name="connsiteX107" fmla="*/ 355107 w 1189608"/>
                <a:gd name="connsiteY107" fmla="*/ 2852260 h 6864967"/>
                <a:gd name="connsiteX108" fmla="*/ 346229 w 1189608"/>
                <a:gd name="connsiteY108" fmla="*/ 2781239 h 6864967"/>
                <a:gd name="connsiteX109" fmla="*/ 319596 w 1189608"/>
                <a:gd name="connsiteY109" fmla="*/ 2772361 h 6864967"/>
                <a:gd name="connsiteX110" fmla="*/ 292963 w 1189608"/>
                <a:gd name="connsiteY110" fmla="*/ 2745728 h 6864967"/>
                <a:gd name="connsiteX111" fmla="*/ 266330 w 1189608"/>
                <a:gd name="connsiteY111" fmla="*/ 2692462 h 6864967"/>
                <a:gd name="connsiteX112" fmla="*/ 230819 w 1189608"/>
                <a:gd name="connsiteY112" fmla="*/ 2674707 h 6864967"/>
                <a:gd name="connsiteX113" fmla="*/ 186431 w 1189608"/>
                <a:gd name="connsiteY113" fmla="*/ 2639196 h 6864967"/>
                <a:gd name="connsiteX114" fmla="*/ 124287 w 1189608"/>
                <a:gd name="connsiteY114" fmla="*/ 2585930 h 6864967"/>
                <a:gd name="connsiteX115" fmla="*/ 71021 w 1189608"/>
                <a:gd name="connsiteY115" fmla="*/ 2550419 h 6864967"/>
                <a:gd name="connsiteX116" fmla="*/ 97654 w 1189608"/>
                <a:gd name="connsiteY116" fmla="*/ 2452765 h 6864967"/>
                <a:gd name="connsiteX117" fmla="*/ 115410 w 1189608"/>
                <a:gd name="connsiteY117" fmla="*/ 2435010 h 6864967"/>
                <a:gd name="connsiteX118" fmla="*/ 142043 w 1189608"/>
                <a:gd name="connsiteY118" fmla="*/ 2381744 h 6864967"/>
                <a:gd name="connsiteX119" fmla="*/ 159798 w 1189608"/>
                <a:gd name="connsiteY119" fmla="*/ 2363988 h 6864967"/>
                <a:gd name="connsiteX120" fmla="*/ 177553 w 1189608"/>
                <a:gd name="connsiteY120" fmla="*/ 2337355 h 6864967"/>
                <a:gd name="connsiteX121" fmla="*/ 221942 w 1189608"/>
                <a:gd name="connsiteY121" fmla="*/ 2301845 h 6864967"/>
                <a:gd name="connsiteX122" fmla="*/ 204186 w 1189608"/>
                <a:gd name="connsiteY122" fmla="*/ 2284089 h 6864967"/>
                <a:gd name="connsiteX123" fmla="*/ 159798 w 1189608"/>
                <a:gd name="connsiteY123" fmla="*/ 2275211 h 6864967"/>
                <a:gd name="connsiteX124" fmla="*/ 142043 w 1189608"/>
                <a:gd name="connsiteY124" fmla="*/ 2221945 h 6864967"/>
                <a:gd name="connsiteX125" fmla="*/ 186431 w 1189608"/>
                <a:gd name="connsiteY125" fmla="*/ 2142046 h 6864967"/>
                <a:gd name="connsiteX126" fmla="*/ 177553 w 1189608"/>
                <a:gd name="connsiteY126" fmla="*/ 2097658 h 6864967"/>
                <a:gd name="connsiteX127" fmla="*/ 88777 w 1189608"/>
                <a:gd name="connsiteY127" fmla="*/ 2062147 h 6864967"/>
                <a:gd name="connsiteX128" fmla="*/ 44388 w 1189608"/>
                <a:gd name="connsiteY128" fmla="*/ 2026637 h 6864967"/>
                <a:gd name="connsiteX129" fmla="*/ 62144 w 1189608"/>
                <a:gd name="connsiteY129" fmla="*/ 1946738 h 6864967"/>
                <a:gd name="connsiteX130" fmla="*/ 79899 w 1189608"/>
                <a:gd name="connsiteY130" fmla="*/ 1920105 h 6864967"/>
                <a:gd name="connsiteX131" fmla="*/ 97654 w 1189608"/>
                <a:gd name="connsiteY131" fmla="*/ 1884594 h 6864967"/>
                <a:gd name="connsiteX132" fmla="*/ 106532 w 1189608"/>
                <a:gd name="connsiteY132" fmla="*/ 1849083 h 6864967"/>
                <a:gd name="connsiteX133" fmla="*/ 115410 w 1189608"/>
                <a:gd name="connsiteY133" fmla="*/ 1822450 h 6864967"/>
                <a:gd name="connsiteX134" fmla="*/ 88777 w 1189608"/>
                <a:gd name="connsiteY134" fmla="*/ 1724796 h 6864967"/>
                <a:gd name="connsiteX135" fmla="*/ 44388 w 1189608"/>
                <a:gd name="connsiteY135" fmla="*/ 1680408 h 6864967"/>
                <a:gd name="connsiteX136" fmla="*/ 26633 w 1189608"/>
                <a:gd name="connsiteY136" fmla="*/ 1618264 h 6864967"/>
                <a:gd name="connsiteX137" fmla="*/ 44388 w 1189608"/>
                <a:gd name="connsiteY137" fmla="*/ 1529487 h 6864967"/>
                <a:gd name="connsiteX138" fmla="*/ 62144 w 1189608"/>
                <a:gd name="connsiteY138" fmla="*/ 1485099 h 6864967"/>
                <a:gd name="connsiteX139" fmla="*/ 79899 w 1189608"/>
                <a:gd name="connsiteY139" fmla="*/ 1414078 h 6864967"/>
                <a:gd name="connsiteX140" fmla="*/ 88777 w 1189608"/>
                <a:gd name="connsiteY140" fmla="*/ 1263157 h 6864967"/>
                <a:gd name="connsiteX141" fmla="*/ 124287 w 1189608"/>
                <a:gd name="connsiteY141" fmla="*/ 1227646 h 6864967"/>
                <a:gd name="connsiteX142" fmla="*/ 142043 w 1189608"/>
                <a:gd name="connsiteY142" fmla="*/ 1201013 h 6864967"/>
                <a:gd name="connsiteX143" fmla="*/ 195309 w 1189608"/>
                <a:gd name="connsiteY143" fmla="*/ 1138870 h 6864967"/>
                <a:gd name="connsiteX144" fmla="*/ 177553 w 1189608"/>
                <a:gd name="connsiteY144" fmla="*/ 1121114 h 6864967"/>
                <a:gd name="connsiteX145" fmla="*/ 159798 w 1189608"/>
                <a:gd name="connsiteY145" fmla="*/ 1023460 h 6864967"/>
                <a:gd name="connsiteX146" fmla="*/ 150920 w 1189608"/>
                <a:gd name="connsiteY146" fmla="*/ 996827 h 6864967"/>
                <a:gd name="connsiteX147" fmla="*/ 133165 w 1189608"/>
                <a:gd name="connsiteY147" fmla="*/ 934683 h 6864967"/>
                <a:gd name="connsiteX148" fmla="*/ 115410 w 1189608"/>
                <a:gd name="connsiteY148" fmla="*/ 899173 h 6864967"/>
                <a:gd name="connsiteX149" fmla="*/ 124287 w 1189608"/>
                <a:gd name="connsiteY149" fmla="*/ 863662 h 6864967"/>
                <a:gd name="connsiteX150" fmla="*/ 133165 w 1189608"/>
                <a:gd name="connsiteY150" fmla="*/ 819274 h 6864967"/>
                <a:gd name="connsiteX151" fmla="*/ 142043 w 1189608"/>
                <a:gd name="connsiteY151" fmla="*/ 792641 h 6864967"/>
                <a:gd name="connsiteX152" fmla="*/ 124287 w 1189608"/>
                <a:gd name="connsiteY152" fmla="*/ 748252 h 6864967"/>
                <a:gd name="connsiteX153" fmla="*/ 79899 w 1189608"/>
                <a:gd name="connsiteY153" fmla="*/ 694986 h 6864967"/>
                <a:gd name="connsiteX154" fmla="*/ 71021 w 1189608"/>
                <a:gd name="connsiteY154" fmla="*/ 668353 h 6864967"/>
                <a:gd name="connsiteX155" fmla="*/ 106532 w 1189608"/>
                <a:gd name="connsiteY155" fmla="*/ 615087 h 6864967"/>
                <a:gd name="connsiteX156" fmla="*/ 124287 w 1189608"/>
                <a:gd name="connsiteY156" fmla="*/ 561821 h 6864967"/>
                <a:gd name="connsiteX157" fmla="*/ 133165 w 1189608"/>
                <a:gd name="connsiteY157" fmla="*/ 535188 h 6864967"/>
                <a:gd name="connsiteX158" fmla="*/ 115410 w 1189608"/>
                <a:gd name="connsiteY158" fmla="*/ 473045 h 6864967"/>
                <a:gd name="connsiteX159" fmla="*/ 97654 w 1189608"/>
                <a:gd name="connsiteY159" fmla="*/ 455289 h 6864967"/>
                <a:gd name="connsiteX160" fmla="*/ 115410 w 1189608"/>
                <a:gd name="connsiteY160" fmla="*/ 286613 h 6864967"/>
                <a:gd name="connsiteX161" fmla="*/ 150920 w 1189608"/>
                <a:gd name="connsiteY161" fmla="*/ 259980 h 6864967"/>
                <a:gd name="connsiteX162" fmla="*/ 186431 w 1189608"/>
                <a:gd name="connsiteY162" fmla="*/ 215592 h 6864967"/>
                <a:gd name="connsiteX163" fmla="*/ 195309 w 1189608"/>
                <a:gd name="connsiteY163" fmla="*/ 188959 h 6864967"/>
                <a:gd name="connsiteX164" fmla="*/ 186431 w 1189608"/>
                <a:gd name="connsiteY164" fmla="*/ 162326 h 6864967"/>
                <a:gd name="connsiteX165" fmla="*/ 150920 w 1189608"/>
                <a:gd name="connsiteY165" fmla="*/ 153448 h 6864967"/>
                <a:gd name="connsiteX166" fmla="*/ 159798 w 1189608"/>
                <a:gd name="connsiteY166" fmla="*/ 117938 h 6864967"/>
                <a:gd name="connsiteX167" fmla="*/ 195309 w 1189608"/>
                <a:gd name="connsiteY167" fmla="*/ 100182 h 6864967"/>
                <a:gd name="connsiteX168" fmla="*/ 221942 w 1189608"/>
                <a:gd name="connsiteY168" fmla="*/ 82427 h 6864967"/>
                <a:gd name="connsiteX169" fmla="*/ 177553 w 1189608"/>
                <a:gd name="connsiteY169" fmla="*/ 46916 h 6864967"/>
                <a:gd name="connsiteX170" fmla="*/ 168676 w 1189608"/>
                <a:gd name="connsiteY170" fmla="*/ 2528 h 6864967"/>
                <a:gd name="connsiteX171" fmla="*/ 1173200 w 1189608"/>
                <a:gd name="connsiteY171" fmla="*/ 0 h 6864967"/>
                <a:gd name="connsiteX0" fmla="*/ 3003011 w 3003014"/>
                <a:gd name="connsiteY0" fmla="*/ 0 h 6871317"/>
                <a:gd name="connsiteX1" fmla="*/ 1189608 w 3003014"/>
                <a:gd name="connsiteY1" fmla="*/ 6871317 h 6871317"/>
                <a:gd name="connsiteX2" fmla="*/ 124287 w 3003014"/>
                <a:gd name="connsiteY2" fmla="*/ 6871317 h 6871317"/>
                <a:gd name="connsiteX3" fmla="*/ 195309 w 3003014"/>
                <a:gd name="connsiteY3" fmla="*/ 6693763 h 6871317"/>
                <a:gd name="connsiteX4" fmla="*/ 106532 w 3003014"/>
                <a:gd name="connsiteY4" fmla="*/ 6649375 h 6871317"/>
                <a:gd name="connsiteX5" fmla="*/ 44388 w 3003014"/>
                <a:gd name="connsiteY5" fmla="*/ 6613864 h 6871317"/>
                <a:gd name="connsiteX6" fmla="*/ 8878 w 3003014"/>
                <a:gd name="connsiteY6" fmla="*/ 6604987 h 6871317"/>
                <a:gd name="connsiteX7" fmla="*/ 26633 w 3003014"/>
                <a:gd name="connsiteY7" fmla="*/ 6578354 h 6871317"/>
                <a:gd name="connsiteX8" fmla="*/ 62144 w 3003014"/>
                <a:gd name="connsiteY8" fmla="*/ 6569476 h 6871317"/>
                <a:gd name="connsiteX9" fmla="*/ 79899 w 3003014"/>
                <a:gd name="connsiteY9" fmla="*/ 6516210 h 6871317"/>
                <a:gd name="connsiteX10" fmla="*/ 79899 w 3003014"/>
                <a:gd name="connsiteY10" fmla="*/ 6400800 h 6871317"/>
                <a:gd name="connsiteX11" fmla="*/ 106532 w 3003014"/>
                <a:gd name="connsiteY11" fmla="*/ 6241002 h 6871317"/>
                <a:gd name="connsiteX12" fmla="*/ 124287 w 3003014"/>
                <a:gd name="connsiteY12" fmla="*/ 6152226 h 6871317"/>
                <a:gd name="connsiteX13" fmla="*/ 142043 w 3003014"/>
                <a:gd name="connsiteY13" fmla="*/ 6125593 h 6871317"/>
                <a:gd name="connsiteX14" fmla="*/ 124287 w 3003014"/>
                <a:gd name="connsiteY14" fmla="*/ 6107837 h 6871317"/>
                <a:gd name="connsiteX15" fmla="*/ 142043 w 3003014"/>
                <a:gd name="connsiteY15" fmla="*/ 6072327 h 6871317"/>
                <a:gd name="connsiteX16" fmla="*/ 150920 w 3003014"/>
                <a:gd name="connsiteY16" fmla="*/ 6036816 h 6871317"/>
                <a:gd name="connsiteX17" fmla="*/ 106532 w 3003014"/>
                <a:gd name="connsiteY17" fmla="*/ 5983550 h 6871317"/>
                <a:gd name="connsiteX18" fmla="*/ 88777 w 3003014"/>
                <a:gd name="connsiteY18" fmla="*/ 5956917 h 6871317"/>
                <a:gd name="connsiteX19" fmla="*/ 106532 w 3003014"/>
                <a:gd name="connsiteY19" fmla="*/ 5921406 h 6871317"/>
                <a:gd name="connsiteX20" fmla="*/ 142043 w 3003014"/>
                <a:gd name="connsiteY20" fmla="*/ 5912528 h 6871317"/>
                <a:gd name="connsiteX21" fmla="*/ 168676 w 3003014"/>
                <a:gd name="connsiteY21" fmla="*/ 5885895 h 6871317"/>
                <a:gd name="connsiteX22" fmla="*/ 177553 w 3003014"/>
                <a:gd name="connsiteY22" fmla="*/ 5859262 h 6871317"/>
                <a:gd name="connsiteX23" fmla="*/ 195309 w 3003014"/>
                <a:gd name="connsiteY23" fmla="*/ 5823752 h 6871317"/>
                <a:gd name="connsiteX24" fmla="*/ 177553 w 3003014"/>
                <a:gd name="connsiteY24" fmla="*/ 5788241 h 6871317"/>
                <a:gd name="connsiteX25" fmla="*/ 97654 w 3003014"/>
                <a:gd name="connsiteY25" fmla="*/ 5743853 h 6871317"/>
                <a:gd name="connsiteX26" fmla="*/ 62144 w 3003014"/>
                <a:gd name="connsiteY26" fmla="*/ 5699464 h 6871317"/>
                <a:gd name="connsiteX27" fmla="*/ 71021 w 3003014"/>
                <a:gd name="connsiteY27" fmla="*/ 5672831 h 6871317"/>
                <a:gd name="connsiteX28" fmla="*/ 88777 w 3003014"/>
                <a:gd name="connsiteY28" fmla="*/ 5610688 h 6871317"/>
                <a:gd name="connsiteX29" fmla="*/ 106532 w 3003014"/>
                <a:gd name="connsiteY29" fmla="*/ 5592932 h 6871317"/>
                <a:gd name="connsiteX30" fmla="*/ 124287 w 3003014"/>
                <a:gd name="connsiteY30" fmla="*/ 5566299 h 6871317"/>
                <a:gd name="connsiteX31" fmla="*/ 133165 w 3003014"/>
                <a:gd name="connsiteY31" fmla="*/ 5539666 h 6871317"/>
                <a:gd name="connsiteX32" fmla="*/ 142043 w 3003014"/>
                <a:gd name="connsiteY32" fmla="*/ 5495278 h 6871317"/>
                <a:gd name="connsiteX33" fmla="*/ 195309 w 3003014"/>
                <a:gd name="connsiteY33" fmla="*/ 5450890 h 6871317"/>
                <a:gd name="connsiteX34" fmla="*/ 213064 w 3003014"/>
                <a:gd name="connsiteY34" fmla="*/ 5424257 h 6871317"/>
                <a:gd name="connsiteX35" fmla="*/ 177553 w 3003014"/>
                <a:gd name="connsiteY35" fmla="*/ 5362113 h 6871317"/>
                <a:gd name="connsiteX36" fmla="*/ 150920 w 3003014"/>
                <a:gd name="connsiteY36" fmla="*/ 5317725 h 6871317"/>
                <a:gd name="connsiteX37" fmla="*/ 97654 w 3003014"/>
                <a:gd name="connsiteY37" fmla="*/ 5282214 h 6871317"/>
                <a:gd name="connsiteX38" fmla="*/ 115410 w 3003014"/>
                <a:gd name="connsiteY38" fmla="*/ 5255581 h 6871317"/>
                <a:gd name="connsiteX39" fmla="*/ 142043 w 3003014"/>
                <a:gd name="connsiteY39" fmla="*/ 5246703 h 6871317"/>
                <a:gd name="connsiteX40" fmla="*/ 230819 w 3003014"/>
                <a:gd name="connsiteY40" fmla="*/ 5211193 h 6871317"/>
                <a:gd name="connsiteX41" fmla="*/ 319596 w 3003014"/>
                <a:gd name="connsiteY41" fmla="*/ 5157927 h 6871317"/>
                <a:gd name="connsiteX42" fmla="*/ 390617 w 3003014"/>
                <a:gd name="connsiteY42" fmla="*/ 5113538 h 6871317"/>
                <a:gd name="connsiteX43" fmla="*/ 399495 w 3003014"/>
                <a:gd name="connsiteY43" fmla="*/ 5086905 h 6871317"/>
                <a:gd name="connsiteX44" fmla="*/ 346229 w 3003014"/>
                <a:gd name="connsiteY44" fmla="*/ 5051395 h 6871317"/>
                <a:gd name="connsiteX45" fmla="*/ 319596 w 3003014"/>
                <a:gd name="connsiteY45" fmla="*/ 5024761 h 6871317"/>
                <a:gd name="connsiteX46" fmla="*/ 292963 w 3003014"/>
                <a:gd name="connsiteY46" fmla="*/ 4989251 h 6871317"/>
                <a:gd name="connsiteX47" fmla="*/ 266330 w 3003014"/>
                <a:gd name="connsiteY47" fmla="*/ 4971495 h 6871317"/>
                <a:gd name="connsiteX48" fmla="*/ 239697 w 3003014"/>
                <a:gd name="connsiteY48" fmla="*/ 4935985 h 6871317"/>
                <a:gd name="connsiteX49" fmla="*/ 221942 w 3003014"/>
                <a:gd name="connsiteY49" fmla="*/ 4918229 h 6871317"/>
                <a:gd name="connsiteX50" fmla="*/ 213064 w 3003014"/>
                <a:gd name="connsiteY50" fmla="*/ 4891596 h 6871317"/>
                <a:gd name="connsiteX51" fmla="*/ 204186 w 3003014"/>
                <a:gd name="connsiteY51" fmla="*/ 4838330 h 6871317"/>
                <a:gd name="connsiteX52" fmla="*/ 177553 w 3003014"/>
                <a:gd name="connsiteY52" fmla="*/ 4820575 h 6871317"/>
                <a:gd name="connsiteX53" fmla="*/ 186431 w 3003014"/>
                <a:gd name="connsiteY53" fmla="*/ 4793942 h 6871317"/>
                <a:gd name="connsiteX54" fmla="*/ 204186 w 3003014"/>
                <a:gd name="connsiteY54" fmla="*/ 4767309 h 6871317"/>
                <a:gd name="connsiteX55" fmla="*/ 177553 w 3003014"/>
                <a:gd name="connsiteY55" fmla="*/ 4731798 h 6871317"/>
                <a:gd name="connsiteX56" fmla="*/ 168676 w 3003014"/>
                <a:gd name="connsiteY56" fmla="*/ 4705165 h 6871317"/>
                <a:gd name="connsiteX57" fmla="*/ 106532 w 3003014"/>
                <a:gd name="connsiteY57" fmla="*/ 4687410 h 6871317"/>
                <a:gd name="connsiteX58" fmla="*/ 79899 w 3003014"/>
                <a:gd name="connsiteY58" fmla="*/ 4669655 h 6871317"/>
                <a:gd name="connsiteX59" fmla="*/ 124287 w 3003014"/>
                <a:gd name="connsiteY59" fmla="*/ 4643022 h 6871317"/>
                <a:gd name="connsiteX60" fmla="*/ 150920 w 3003014"/>
                <a:gd name="connsiteY60" fmla="*/ 4625266 h 6871317"/>
                <a:gd name="connsiteX61" fmla="*/ 186431 w 3003014"/>
                <a:gd name="connsiteY61" fmla="*/ 4607511 h 6871317"/>
                <a:gd name="connsiteX62" fmla="*/ 177553 w 3003014"/>
                <a:gd name="connsiteY62" fmla="*/ 4572000 h 6871317"/>
                <a:gd name="connsiteX63" fmla="*/ 142043 w 3003014"/>
                <a:gd name="connsiteY63" fmla="*/ 4554245 h 6871317"/>
                <a:gd name="connsiteX64" fmla="*/ 124287 w 3003014"/>
                <a:gd name="connsiteY64" fmla="*/ 4536490 h 6871317"/>
                <a:gd name="connsiteX65" fmla="*/ 142043 w 3003014"/>
                <a:gd name="connsiteY65" fmla="*/ 4509857 h 6871317"/>
                <a:gd name="connsiteX66" fmla="*/ 186431 w 3003014"/>
                <a:gd name="connsiteY66" fmla="*/ 4465468 h 6871317"/>
                <a:gd name="connsiteX67" fmla="*/ 195309 w 3003014"/>
                <a:gd name="connsiteY67" fmla="*/ 4438835 h 6871317"/>
                <a:gd name="connsiteX68" fmla="*/ 213064 w 3003014"/>
                <a:gd name="connsiteY68" fmla="*/ 4403325 h 6871317"/>
                <a:gd name="connsiteX69" fmla="*/ 195309 w 3003014"/>
                <a:gd name="connsiteY69" fmla="*/ 4323426 h 6871317"/>
                <a:gd name="connsiteX70" fmla="*/ 177553 w 3003014"/>
                <a:gd name="connsiteY70" fmla="*/ 4305670 h 6871317"/>
                <a:gd name="connsiteX71" fmla="*/ 106532 w 3003014"/>
                <a:gd name="connsiteY71" fmla="*/ 4261282 h 6871317"/>
                <a:gd name="connsiteX72" fmla="*/ 62144 w 3003014"/>
                <a:gd name="connsiteY72" fmla="*/ 4208016 h 6871317"/>
                <a:gd name="connsiteX73" fmla="*/ 88777 w 3003014"/>
                <a:gd name="connsiteY73" fmla="*/ 4190261 h 6871317"/>
                <a:gd name="connsiteX74" fmla="*/ 115410 w 3003014"/>
                <a:gd name="connsiteY74" fmla="*/ 4163628 h 6871317"/>
                <a:gd name="connsiteX75" fmla="*/ 186431 w 3003014"/>
                <a:gd name="connsiteY75" fmla="*/ 4110361 h 6871317"/>
                <a:gd name="connsiteX76" fmla="*/ 204186 w 3003014"/>
                <a:gd name="connsiteY76" fmla="*/ 4083728 h 6871317"/>
                <a:gd name="connsiteX77" fmla="*/ 248575 w 3003014"/>
                <a:gd name="connsiteY77" fmla="*/ 4012707 h 6871317"/>
                <a:gd name="connsiteX78" fmla="*/ 266330 w 3003014"/>
                <a:gd name="connsiteY78" fmla="*/ 3977196 h 6871317"/>
                <a:gd name="connsiteX79" fmla="*/ 301841 w 3003014"/>
                <a:gd name="connsiteY79" fmla="*/ 3941686 h 6871317"/>
                <a:gd name="connsiteX80" fmla="*/ 310718 w 3003014"/>
                <a:gd name="connsiteY80" fmla="*/ 3906175 h 6871317"/>
                <a:gd name="connsiteX81" fmla="*/ 319596 w 3003014"/>
                <a:gd name="connsiteY81" fmla="*/ 3879542 h 6871317"/>
                <a:gd name="connsiteX82" fmla="*/ 310718 w 3003014"/>
                <a:gd name="connsiteY82" fmla="*/ 3817398 h 6871317"/>
                <a:gd name="connsiteX83" fmla="*/ 292963 w 3003014"/>
                <a:gd name="connsiteY83" fmla="*/ 3755255 h 6871317"/>
                <a:gd name="connsiteX84" fmla="*/ 239697 w 3003014"/>
                <a:gd name="connsiteY84" fmla="*/ 3737499 h 6871317"/>
                <a:gd name="connsiteX85" fmla="*/ 213064 w 3003014"/>
                <a:gd name="connsiteY85" fmla="*/ 3710866 h 6871317"/>
                <a:gd name="connsiteX86" fmla="*/ 177553 w 3003014"/>
                <a:gd name="connsiteY86" fmla="*/ 3684233 h 6871317"/>
                <a:gd name="connsiteX87" fmla="*/ 142043 w 3003014"/>
                <a:gd name="connsiteY87" fmla="*/ 3630967 h 6871317"/>
                <a:gd name="connsiteX88" fmla="*/ 133165 w 3003014"/>
                <a:gd name="connsiteY88" fmla="*/ 3533313 h 6871317"/>
                <a:gd name="connsiteX89" fmla="*/ 106532 w 3003014"/>
                <a:gd name="connsiteY89" fmla="*/ 3524435 h 6871317"/>
                <a:gd name="connsiteX90" fmla="*/ 62144 w 3003014"/>
                <a:gd name="connsiteY90" fmla="*/ 3444536 h 6871317"/>
                <a:gd name="connsiteX91" fmla="*/ 88777 w 3003014"/>
                <a:gd name="connsiteY91" fmla="*/ 3400148 h 6871317"/>
                <a:gd name="connsiteX92" fmla="*/ 97654 w 3003014"/>
                <a:gd name="connsiteY92" fmla="*/ 3364637 h 6871317"/>
                <a:gd name="connsiteX93" fmla="*/ 88777 w 3003014"/>
                <a:gd name="connsiteY93" fmla="*/ 3311371 h 6871317"/>
                <a:gd name="connsiteX94" fmla="*/ 62144 w 3003014"/>
                <a:gd name="connsiteY94" fmla="*/ 3275861 h 6871317"/>
                <a:gd name="connsiteX95" fmla="*/ 17755 w 3003014"/>
                <a:gd name="connsiteY95" fmla="*/ 3240350 h 6871317"/>
                <a:gd name="connsiteX96" fmla="*/ 0 w 3003014"/>
                <a:gd name="connsiteY96" fmla="*/ 3213717 h 6871317"/>
                <a:gd name="connsiteX97" fmla="*/ 17755 w 3003014"/>
                <a:gd name="connsiteY97" fmla="*/ 3195961 h 6871317"/>
                <a:gd name="connsiteX98" fmla="*/ 26633 w 3003014"/>
                <a:gd name="connsiteY98" fmla="*/ 3169328 h 6871317"/>
                <a:gd name="connsiteX99" fmla="*/ 62144 w 3003014"/>
                <a:gd name="connsiteY99" fmla="*/ 3124940 h 6871317"/>
                <a:gd name="connsiteX100" fmla="*/ 88777 w 3003014"/>
                <a:gd name="connsiteY100" fmla="*/ 3107185 h 6871317"/>
                <a:gd name="connsiteX101" fmla="*/ 97654 w 3003014"/>
                <a:gd name="connsiteY101" fmla="*/ 3080552 h 6871317"/>
                <a:gd name="connsiteX102" fmla="*/ 115410 w 3003014"/>
                <a:gd name="connsiteY102" fmla="*/ 3062796 h 6871317"/>
                <a:gd name="connsiteX103" fmla="*/ 124287 w 3003014"/>
                <a:gd name="connsiteY103" fmla="*/ 3009530 h 6871317"/>
                <a:gd name="connsiteX104" fmla="*/ 142043 w 3003014"/>
                <a:gd name="connsiteY104" fmla="*/ 2991775 h 6871317"/>
                <a:gd name="connsiteX105" fmla="*/ 239697 w 3003014"/>
                <a:gd name="connsiteY105" fmla="*/ 2938509 h 6871317"/>
                <a:gd name="connsiteX106" fmla="*/ 284085 w 3003014"/>
                <a:gd name="connsiteY106" fmla="*/ 2911876 h 6871317"/>
                <a:gd name="connsiteX107" fmla="*/ 355107 w 3003014"/>
                <a:gd name="connsiteY107" fmla="*/ 2858610 h 6871317"/>
                <a:gd name="connsiteX108" fmla="*/ 346229 w 3003014"/>
                <a:gd name="connsiteY108" fmla="*/ 2787589 h 6871317"/>
                <a:gd name="connsiteX109" fmla="*/ 319596 w 3003014"/>
                <a:gd name="connsiteY109" fmla="*/ 2778711 h 6871317"/>
                <a:gd name="connsiteX110" fmla="*/ 292963 w 3003014"/>
                <a:gd name="connsiteY110" fmla="*/ 2752078 h 6871317"/>
                <a:gd name="connsiteX111" fmla="*/ 266330 w 3003014"/>
                <a:gd name="connsiteY111" fmla="*/ 2698812 h 6871317"/>
                <a:gd name="connsiteX112" fmla="*/ 230819 w 3003014"/>
                <a:gd name="connsiteY112" fmla="*/ 2681057 h 6871317"/>
                <a:gd name="connsiteX113" fmla="*/ 186431 w 3003014"/>
                <a:gd name="connsiteY113" fmla="*/ 2645546 h 6871317"/>
                <a:gd name="connsiteX114" fmla="*/ 124287 w 3003014"/>
                <a:gd name="connsiteY114" fmla="*/ 2592280 h 6871317"/>
                <a:gd name="connsiteX115" fmla="*/ 71021 w 3003014"/>
                <a:gd name="connsiteY115" fmla="*/ 2556769 h 6871317"/>
                <a:gd name="connsiteX116" fmla="*/ 97654 w 3003014"/>
                <a:gd name="connsiteY116" fmla="*/ 2459115 h 6871317"/>
                <a:gd name="connsiteX117" fmla="*/ 115410 w 3003014"/>
                <a:gd name="connsiteY117" fmla="*/ 2441360 h 6871317"/>
                <a:gd name="connsiteX118" fmla="*/ 142043 w 3003014"/>
                <a:gd name="connsiteY118" fmla="*/ 2388094 h 6871317"/>
                <a:gd name="connsiteX119" fmla="*/ 159798 w 3003014"/>
                <a:gd name="connsiteY119" fmla="*/ 2370338 h 6871317"/>
                <a:gd name="connsiteX120" fmla="*/ 177553 w 3003014"/>
                <a:gd name="connsiteY120" fmla="*/ 2343705 h 6871317"/>
                <a:gd name="connsiteX121" fmla="*/ 221942 w 3003014"/>
                <a:gd name="connsiteY121" fmla="*/ 2308195 h 6871317"/>
                <a:gd name="connsiteX122" fmla="*/ 204186 w 3003014"/>
                <a:gd name="connsiteY122" fmla="*/ 2290439 h 6871317"/>
                <a:gd name="connsiteX123" fmla="*/ 159798 w 3003014"/>
                <a:gd name="connsiteY123" fmla="*/ 2281561 h 6871317"/>
                <a:gd name="connsiteX124" fmla="*/ 142043 w 3003014"/>
                <a:gd name="connsiteY124" fmla="*/ 2228295 h 6871317"/>
                <a:gd name="connsiteX125" fmla="*/ 186431 w 3003014"/>
                <a:gd name="connsiteY125" fmla="*/ 2148396 h 6871317"/>
                <a:gd name="connsiteX126" fmla="*/ 177553 w 3003014"/>
                <a:gd name="connsiteY126" fmla="*/ 2104008 h 6871317"/>
                <a:gd name="connsiteX127" fmla="*/ 88777 w 3003014"/>
                <a:gd name="connsiteY127" fmla="*/ 2068497 h 6871317"/>
                <a:gd name="connsiteX128" fmla="*/ 44388 w 3003014"/>
                <a:gd name="connsiteY128" fmla="*/ 2032987 h 6871317"/>
                <a:gd name="connsiteX129" fmla="*/ 62144 w 3003014"/>
                <a:gd name="connsiteY129" fmla="*/ 1953088 h 6871317"/>
                <a:gd name="connsiteX130" fmla="*/ 79899 w 3003014"/>
                <a:gd name="connsiteY130" fmla="*/ 1926455 h 6871317"/>
                <a:gd name="connsiteX131" fmla="*/ 97654 w 3003014"/>
                <a:gd name="connsiteY131" fmla="*/ 1890944 h 6871317"/>
                <a:gd name="connsiteX132" fmla="*/ 106532 w 3003014"/>
                <a:gd name="connsiteY132" fmla="*/ 1855433 h 6871317"/>
                <a:gd name="connsiteX133" fmla="*/ 115410 w 3003014"/>
                <a:gd name="connsiteY133" fmla="*/ 1828800 h 6871317"/>
                <a:gd name="connsiteX134" fmla="*/ 88777 w 3003014"/>
                <a:gd name="connsiteY134" fmla="*/ 1731146 h 6871317"/>
                <a:gd name="connsiteX135" fmla="*/ 44388 w 3003014"/>
                <a:gd name="connsiteY135" fmla="*/ 1686758 h 6871317"/>
                <a:gd name="connsiteX136" fmla="*/ 26633 w 3003014"/>
                <a:gd name="connsiteY136" fmla="*/ 1624614 h 6871317"/>
                <a:gd name="connsiteX137" fmla="*/ 44388 w 3003014"/>
                <a:gd name="connsiteY137" fmla="*/ 1535837 h 6871317"/>
                <a:gd name="connsiteX138" fmla="*/ 62144 w 3003014"/>
                <a:gd name="connsiteY138" fmla="*/ 1491449 h 6871317"/>
                <a:gd name="connsiteX139" fmla="*/ 79899 w 3003014"/>
                <a:gd name="connsiteY139" fmla="*/ 1420428 h 6871317"/>
                <a:gd name="connsiteX140" fmla="*/ 88777 w 3003014"/>
                <a:gd name="connsiteY140" fmla="*/ 1269507 h 6871317"/>
                <a:gd name="connsiteX141" fmla="*/ 124287 w 3003014"/>
                <a:gd name="connsiteY141" fmla="*/ 1233996 h 6871317"/>
                <a:gd name="connsiteX142" fmla="*/ 142043 w 3003014"/>
                <a:gd name="connsiteY142" fmla="*/ 1207363 h 6871317"/>
                <a:gd name="connsiteX143" fmla="*/ 195309 w 3003014"/>
                <a:gd name="connsiteY143" fmla="*/ 1145220 h 6871317"/>
                <a:gd name="connsiteX144" fmla="*/ 177553 w 3003014"/>
                <a:gd name="connsiteY144" fmla="*/ 1127464 h 6871317"/>
                <a:gd name="connsiteX145" fmla="*/ 159798 w 3003014"/>
                <a:gd name="connsiteY145" fmla="*/ 1029810 h 6871317"/>
                <a:gd name="connsiteX146" fmla="*/ 150920 w 3003014"/>
                <a:gd name="connsiteY146" fmla="*/ 1003177 h 6871317"/>
                <a:gd name="connsiteX147" fmla="*/ 133165 w 3003014"/>
                <a:gd name="connsiteY147" fmla="*/ 941033 h 6871317"/>
                <a:gd name="connsiteX148" fmla="*/ 115410 w 3003014"/>
                <a:gd name="connsiteY148" fmla="*/ 905523 h 6871317"/>
                <a:gd name="connsiteX149" fmla="*/ 124287 w 3003014"/>
                <a:gd name="connsiteY149" fmla="*/ 870012 h 6871317"/>
                <a:gd name="connsiteX150" fmla="*/ 133165 w 3003014"/>
                <a:gd name="connsiteY150" fmla="*/ 825624 h 6871317"/>
                <a:gd name="connsiteX151" fmla="*/ 142043 w 3003014"/>
                <a:gd name="connsiteY151" fmla="*/ 798991 h 6871317"/>
                <a:gd name="connsiteX152" fmla="*/ 124287 w 3003014"/>
                <a:gd name="connsiteY152" fmla="*/ 754602 h 6871317"/>
                <a:gd name="connsiteX153" fmla="*/ 79899 w 3003014"/>
                <a:gd name="connsiteY153" fmla="*/ 701336 h 6871317"/>
                <a:gd name="connsiteX154" fmla="*/ 71021 w 3003014"/>
                <a:gd name="connsiteY154" fmla="*/ 674703 h 6871317"/>
                <a:gd name="connsiteX155" fmla="*/ 106532 w 3003014"/>
                <a:gd name="connsiteY155" fmla="*/ 621437 h 6871317"/>
                <a:gd name="connsiteX156" fmla="*/ 124287 w 3003014"/>
                <a:gd name="connsiteY156" fmla="*/ 568171 h 6871317"/>
                <a:gd name="connsiteX157" fmla="*/ 133165 w 3003014"/>
                <a:gd name="connsiteY157" fmla="*/ 541538 h 6871317"/>
                <a:gd name="connsiteX158" fmla="*/ 115410 w 3003014"/>
                <a:gd name="connsiteY158" fmla="*/ 479395 h 6871317"/>
                <a:gd name="connsiteX159" fmla="*/ 97654 w 3003014"/>
                <a:gd name="connsiteY159" fmla="*/ 461639 h 6871317"/>
                <a:gd name="connsiteX160" fmla="*/ 115410 w 3003014"/>
                <a:gd name="connsiteY160" fmla="*/ 292963 h 6871317"/>
                <a:gd name="connsiteX161" fmla="*/ 150920 w 3003014"/>
                <a:gd name="connsiteY161" fmla="*/ 266330 h 6871317"/>
                <a:gd name="connsiteX162" fmla="*/ 186431 w 3003014"/>
                <a:gd name="connsiteY162" fmla="*/ 221942 h 6871317"/>
                <a:gd name="connsiteX163" fmla="*/ 195309 w 3003014"/>
                <a:gd name="connsiteY163" fmla="*/ 195309 h 6871317"/>
                <a:gd name="connsiteX164" fmla="*/ 186431 w 3003014"/>
                <a:gd name="connsiteY164" fmla="*/ 168676 h 6871317"/>
                <a:gd name="connsiteX165" fmla="*/ 150920 w 3003014"/>
                <a:gd name="connsiteY165" fmla="*/ 159798 h 6871317"/>
                <a:gd name="connsiteX166" fmla="*/ 159798 w 3003014"/>
                <a:gd name="connsiteY166" fmla="*/ 124288 h 6871317"/>
                <a:gd name="connsiteX167" fmla="*/ 195309 w 3003014"/>
                <a:gd name="connsiteY167" fmla="*/ 106532 h 6871317"/>
                <a:gd name="connsiteX168" fmla="*/ 221942 w 3003014"/>
                <a:gd name="connsiteY168" fmla="*/ 88777 h 6871317"/>
                <a:gd name="connsiteX169" fmla="*/ 177553 w 3003014"/>
                <a:gd name="connsiteY169" fmla="*/ 53266 h 6871317"/>
                <a:gd name="connsiteX170" fmla="*/ 168676 w 3003014"/>
                <a:gd name="connsiteY170" fmla="*/ 8878 h 6871317"/>
                <a:gd name="connsiteX171" fmla="*/ 3003011 w 3003014"/>
                <a:gd name="connsiteY171" fmla="*/ 0 h 6871317"/>
                <a:gd name="connsiteX0" fmla="*/ 3003011 w 3004359"/>
                <a:gd name="connsiteY0" fmla="*/ 0 h 6871317"/>
                <a:gd name="connsiteX1" fmla="*/ 3004359 w 3004359"/>
                <a:gd name="connsiteY1" fmla="*/ 6845917 h 6871317"/>
                <a:gd name="connsiteX2" fmla="*/ 124287 w 3004359"/>
                <a:gd name="connsiteY2" fmla="*/ 6871317 h 6871317"/>
                <a:gd name="connsiteX3" fmla="*/ 195309 w 3004359"/>
                <a:gd name="connsiteY3" fmla="*/ 6693763 h 6871317"/>
                <a:gd name="connsiteX4" fmla="*/ 106532 w 3004359"/>
                <a:gd name="connsiteY4" fmla="*/ 6649375 h 6871317"/>
                <a:gd name="connsiteX5" fmla="*/ 44388 w 3004359"/>
                <a:gd name="connsiteY5" fmla="*/ 6613864 h 6871317"/>
                <a:gd name="connsiteX6" fmla="*/ 8878 w 3004359"/>
                <a:gd name="connsiteY6" fmla="*/ 6604987 h 6871317"/>
                <a:gd name="connsiteX7" fmla="*/ 26633 w 3004359"/>
                <a:gd name="connsiteY7" fmla="*/ 6578354 h 6871317"/>
                <a:gd name="connsiteX8" fmla="*/ 62144 w 3004359"/>
                <a:gd name="connsiteY8" fmla="*/ 6569476 h 6871317"/>
                <a:gd name="connsiteX9" fmla="*/ 79899 w 3004359"/>
                <a:gd name="connsiteY9" fmla="*/ 6516210 h 6871317"/>
                <a:gd name="connsiteX10" fmla="*/ 79899 w 3004359"/>
                <a:gd name="connsiteY10" fmla="*/ 6400800 h 6871317"/>
                <a:gd name="connsiteX11" fmla="*/ 106532 w 3004359"/>
                <a:gd name="connsiteY11" fmla="*/ 6241002 h 6871317"/>
                <a:gd name="connsiteX12" fmla="*/ 124287 w 3004359"/>
                <a:gd name="connsiteY12" fmla="*/ 6152226 h 6871317"/>
                <a:gd name="connsiteX13" fmla="*/ 142043 w 3004359"/>
                <a:gd name="connsiteY13" fmla="*/ 6125593 h 6871317"/>
                <a:gd name="connsiteX14" fmla="*/ 124287 w 3004359"/>
                <a:gd name="connsiteY14" fmla="*/ 6107837 h 6871317"/>
                <a:gd name="connsiteX15" fmla="*/ 142043 w 3004359"/>
                <a:gd name="connsiteY15" fmla="*/ 6072327 h 6871317"/>
                <a:gd name="connsiteX16" fmla="*/ 150920 w 3004359"/>
                <a:gd name="connsiteY16" fmla="*/ 6036816 h 6871317"/>
                <a:gd name="connsiteX17" fmla="*/ 106532 w 3004359"/>
                <a:gd name="connsiteY17" fmla="*/ 5983550 h 6871317"/>
                <a:gd name="connsiteX18" fmla="*/ 88777 w 3004359"/>
                <a:gd name="connsiteY18" fmla="*/ 5956917 h 6871317"/>
                <a:gd name="connsiteX19" fmla="*/ 106532 w 3004359"/>
                <a:gd name="connsiteY19" fmla="*/ 5921406 h 6871317"/>
                <a:gd name="connsiteX20" fmla="*/ 142043 w 3004359"/>
                <a:gd name="connsiteY20" fmla="*/ 5912528 h 6871317"/>
                <a:gd name="connsiteX21" fmla="*/ 168676 w 3004359"/>
                <a:gd name="connsiteY21" fmla="*/ 5885895 h 6871317"/>
                <a:gd name="connsiteX22" fmla="*/ 177553 w 3004359"/>
                <a:gd name="connsiteY22" fmla="*/ 5859262 h 6871317"/>
                <a:gd name="connsiteX23" fmla="*/ 195309 w 3004359"/>
                <a:gd name="connsiteY23" fmla="*/ 5823752 h 6871317"/>
                <a:gd name="connsiteX24" fmla="*/ 177553 w 3004359"/>
                <a:gd name="connsiteY24" fmla="*/ 5788241 h 6871317"/>
                <a:gd name="connsiteX25" fmla="*/ 97654 w 3004359"/>
                <a:gd name="connsiteY25" fmla="*/ 5743853 h 6871317"/>
                <a:gd name="connsiteX26" fmla="*/ 62144 w 3004359"/>
                <a:gd name="connsiteY26" fmla="*/ 5699464 h 6871317"/>
                <a:gd name="connsiteX27" fmla="*/ 71021 w 3004359"/>
                <a:gd name="connsiteY27" fmla="*/ 5672831 h 6871317"/>
                <a:gd name="connsiteX28" fmla="*/ 88777 w 3004359"/>
                <a:gd name="connsiteY28" fmla="*/ 5610688 h 6871317"/>
                <a:gd name="connsiteX29" fmla="*/ 106532 w 3004359"/>
                <a:gd name="connsiteY29" fmla="*/ 5592932 h 6871317"/>
                <a:gd name="connsiteX30" fmla="*/ 124287 w 3004359"/>
                <a:gd name="connsiteY30" fmla="*/ 5566299 h 6871317"/>
                <a:gd name="connsiteX31" fmla="*/ 133165 w 3004359"/>
                <a:gd name="connsiteY31" fmla="*/ 5539666 h 6871317"/>
                <a:gd name="connsiteX32" fmla="*/ 142043 w 3004359"/>
                <a:gd name="connsiteY32" fmla="*/ 5495278 h 6871317"/>
                <a:gd name="connsiteX33" fmla="*/ 195309 w 3004359"/>
                <a:gd name="connsiteY33" fmla="*/ 5450890 h 6871317"/>
                <a:gd name="connsiteX34" fmla="*/ 213064 w 3004359"/>
                <a:gd name="connsiteY34" fmla="*/ 5424257 h 6871317"/>
                <a:gd name="connsiteX35" fmla="*/ 177553 w 3004359"/>
                <a:gd name="connsiteY35" fmla="*/ 5362113 h 6871317"/>
                <a:gd name="connsiteX36" fmla="*/ 150920 w 3004359"/>
                <a:gd name="connsiteY36" fmla="*/ 5317725 h 6871317"/>
                <a:gd name="connsiteX37" fmla="*/ 97654 w 3004359"/>
                <a:gd name="connsiteY37" fmla="*/ 5282214 h 6871317"/>
                <a:gd name="connsiteX38" fmla="*/ 115410 w 3004359"/>
                <a:gd name="connsiteY38" fmla="*/ 5255581 h 6871317"/>
                <a:gd name="connsiteX39" fmla="*/ 142043 w 3004359"/>
                <a:gd name="connsiteY39" fmla="*/ 5246703 h 6871317"/>
                <a:gd name="connsiteX40" fmla="*/ 230819 w 3004359"/>
                <a:gd name="connsiteY40" fmla="*/ 5211193 h 6871317"/>
                <a:gd name="connsiteX41" fmla="*/ 319596 w 3004359"/>
                <a:gd name="connsiteY41" fmla="*/ 5157927 h 6871317"/>
                <a:gd name="connsiteX42" fmla="*/ 390617 w 3004359"/>
                <a:gd name="connsiteY42" fmla="*/ 5113538 h 6871317"/>
                <a:gd name="connsiteX43" fmla="*/ 399495 w 3004359"/>
                <a:gd name="connsiteY43" fmla="*/ 5086905 h 6871317"/>
                <a:gd name="connsiteX44" fmla="*/ 346229 w 3004359"/>
                <a:gd name="connsiteY44" fmla="*/ 5051395 h 6871317"/>
                <a:gd name="connsiteX45" fmla="*/ 319596 w 3004359"/>
                <a:gd name="connsiteY45" fmla="*/ 5024761 h 6871317"/>
                <a:gd name="connsiteX46" fmla="*/ 292963 w 3004359"/>
                <a:gd name="connsiteY46" fmla="*/ 4989251 h 6871317"/>
                <a:gd name="connsiteX47" fmla="*/ 266330 w 3004359"/>
                <a:gd name="connsiteY47" fmla="*/ 4971495 h 6871317"/>
                <a:gd name="connsiteX48" fmla="*/ 239697 w 3004359"/>
                <a:gd name="connsiteY48" fmla="*/ 4935985 h 6871317"/>
                <a:gd name="connsiteX49" fmla="*/ 221942 w 3004359"/>
                <a:gd name="connsiteY49" fmla="*/ 4918229 h 6871317"/>
                <a:gd name="connsiteX50" fmla="*/ 213064 w 3004359"/>
                <a:gd name="connsiteY50" fmla="*/ 4891596 h 6871317"/>
                <a:gd name="connsiteX51" fmla="*/ 204186 w 3004359"/>
                <a:gd name="connsiteY51" fmla="*/ 4838330 h 6871317"/>
                <a:gd name="connsiteX52" fmla="*/ 177553 w 3004359"/>
                <a:gd name="connsiteY52" fmla="*/ 4820575 h 6871317"/>
                <a:gd name="connsiteX53" fmla="*/ 186431 w 3004359"/>
                <a:gd name="connsiteY53" fmla="*/ 4793942 h 6871317"/>
                <a:gd name="connsiteX54" fmla="*/ 204186 w 3004359"/>
                <a:gd name="connsiteY54" fmla="*/ 4767309 h 6871317"/>
                <a:gd name="connsiteX55" fmla="*/ 177553 w 3004359"/>
                <a:gd name="connsiteY55" fmla="*/ 4731798 h 6871317"/>
                <a:gd name="connsiteX56" fmla="*/ 168676 w 3004359"/>
                <a:gd name="connsiteY56" fmla="*/ 4705165 h 6871317"/>
                <a:gd name="connsiteX57" fmla="*/ 106532 w 3004359"/>
                <a:gd name="connsiteY57" fmla="*/ 4687410 h 6871317"/>
                <a:gd name="connsiteX58" fmla="*/ 79899 w 3004359"/>
                <a:gd name="connsiteY58" fmla="*/ 4669655 h 6871317"/>
                <a:gd name="connsiteX59" fmla="*/ 124287 w 3004359"/>
                <a:gd name="connsiteY59" fmla="*/ 4643022 h 6871317"/>
                <a:gd name="connsiteX60" fmla="*/ 150920 w 3004359"/>
                <a:gd name="connsiteY60" fmla="*/ 4625266 h 6871317"/>
                <a:gd name="connsiteX61" fmla="*/ 186431 w 3004359"/>
                <a:gd name="connsiteY61" fmla="*/ 4607511 h 6871317"/>
                <a:gd name="connsiteX62" fmla="*/ 177553 w 3004359"/>
                <a:gd name="connsiteY62" fmla="*/ 4572000 h 6871317"/>
                <a:gd name="connsiteX63" fmla="*/ 142043 w 3004359"/>
                <a:gd name="connsiteY63" fmla="*/ 4554245 h 6871317"/>
                <a:gd name="connsiteX64" fmla="*/ 124287 w 3004359"/>
                <a:gd name="connsiteY64" fmla="*/ 4536490 h 6871317"/>
                <a:gd name="connsiteX65" fmla="*/ 142043 w 3004359"/>
                <a:gd name="connsiteY65" fmla="*/ 4509857 h 6871317"/>
                <a:gd name="connsiteX66" fmla="*/ 186431 w 3004359"/>
                <a:gd name="connsiteY66" fmla="*/ 4465468 h 6871317"/>
                <a:gd name="connsiteX67" fmla="*/ 195309 w 3004359"/>
                <a:gd name="connsiteY67" fmla="*/ 4438835 h 6871317"/>
                <a:gd name="connsiteX68" fmla="*/ 213064 w 3004359"/>
                <a:gd name="connsiteY68" fmla="*/ 4403325 h 6871317"/>
                <a:gd name="connsiteX69" fmla="*/ 195309 w 3004359"/>
                <a:gd name="connsiteY69" fmla="*/ 4323426 h 6871317"/>
                <a:gd name="connsiteX70" fmla="*/ 177553 w 3004359"/>
                <a:gd name="connsiteY70" fmla="*/ 4305670 h 6871317"/>
                <a:gd name="connsiteX71" fmla="*/ 106532 w 3004359"/>
                <a:gd name="connsiteY71" fmla="*/ 4261282 h 6871317"/>
                <a:gd name="connsiteX72" fmla="*/ 62144 w 3004359"/>
                <a:gd name="connsiteY72" fmla="*/ 4208016 h 6871317"/>
                <a:gd name="connsiteX73" fmla="*/ 88777 w 3004359"/>
                <a:gd name="connsiteY73" fmla="*/ 4190261 h 6871317"/>
                <a:gd name="connsiteX74" fmla="*/ 115410 w 3004359"/>
                <a:gd name="connsiteY74" fmla="*/ 4163628 h 6871317"/>
                <a:gd name="connsiteX75" fmla="*/ 186431 w 3004359"/>
                <a:gd name="connsiteY75" fmla="*/ 4110361 h 6871317"/>
                <a:gd name="connsiteX76" fmla="*/ 204186 w 3004359"/>
                <a:gd name="connsiteY76" fmla="*/ 4083728 h 6871317"/>
                <a:gd name="connsiteX77" fmla="*/ 248575 w 3004359"/>
                <a:gd name="connsiteY77" fmla="*/ 4012707 h 6871317"/>
                <a:gd name="connsiteX78" fmla="*/ 266330 w 3004359"/>
                <a:gd name="connsiteY78" fmla="*/ 3977196 h 6871317"/>
                <a:gd name="connsiteX79" fmla="*/ 301841 w 3004359"/>
                <a:gd name="connsiteY79" fmla="*/ 3941686 h 6871317"/>
                <a:gd name="connsiteX80" fmla="*/ 310718 w 3004359"/>
                <a:gd name="connsiteY80" fmla="*/ 3906175 h 6871317"/>
                <a:gd name="connsiteX81" fmla="*/ 319596 w 3004359"/>
                <a:gd name="connsiteY81" fmla="*/ 3879542 h 6871317"/>
                <a:gd name="connsiteX82" fmla="*/ 310718 w 3004359"/>
                <a:gd name="connsiteY82" fmla="*/ 3817398 h 6871317"/>
                <a:gd name="connsiteX83" fmla="*/ 292963 w 3004359"/>
                <a:gd name="connsiteY83" fmla="*/ 3755255 h 6871317"/>
                <a:gd name="connsiteX84" fmla="*/ 239697 w 3004359"/>
                <a:gd name="connsiteY84" fmla="*/ 3737499 h 6871317"/>
                <a:gd name="connsiteX85" fmla="*/ 213064 w 3004359"/>
                <a:gd name="connsiteY85" fmla="*/ 3710866 h 6871317"/>
                <a:gd name="connsiteX86" fmla="*/ 177553 w 3004359"/>
                <a:gd name="connsiteY86" fmla="*/ 3684233 h 6871317"/>
                <a:gd name="connsiteX87" fmla="*/ 142043 w 3004359"/>
                <a:gd name="connsiteY87" fmla="*/ 3630967 h 6871317"/>
                <a:gd name="connsiteX88" fmla="*/ 133165 w 3004359"/>
                <a:gd name="connsiteY88" fmla="*/ 3533313 h 6871317"/>
                <a:gd name="connsiteX89" fmla="*/ 106532 w 3004359"/>
                <a:gd name="connsiteY89" fmla="*/ 3524435 h 6871317"/>
                <a:gd name="connsiteX90" fmla="*/ 62144 w 3004359"/>
                <a:gd name="connsiteY90" fmla="*/ 3444536 h 6871317"/>
                <a:gd name="connsiteX91" fmla="*/ 88777 w 3004359"/>
                <a:gd name="connsiteY91" fmla="*/ 3400148 h 6871317"/>
                <a:gd name="connsiteX92" fmla="*/ 97654 w 3004359"/>
                <a:gd name="connsiteY92" fmla="*/ 3364637 h 6871317"/>
                <a:gd name="connsiteX93" fmla="*/ 88777 w 3004359"/>
                <a:gd name="connsiteY93" fmla="*/ 3311371 h 6871317"/>
                <a:gd name="connsiteX94" fmla="*/ 62144 w 3004359"/>
                <a:gd name="connsiteY94" fmla="*/ 3275861 h 6871317"/>
                <a:gd name="connsiteX95" fmla="*/ 17755 w 3004359"/>
                <a:gd name="connsiteY95" fmla="*/ 3240350 h 6871317"/>
                <a:gd name="connsiteX96" fmla="*/ 0 w 3004359"/>
                <a:gd name="connsiteY96" fmla="*/ 3213717 h 6871317"/>
                <a:gd name="connsiteX97" fmla="*/ 17755 w 3004359"/>
                <a:gd name="connsiteY97" fmla="*/ 3195961 h 6871317"/>
                <a:gd name="connsiteX98" fmla="*/ 26633 w 3004359"/>
                <a:gd name="connsiteY98" fmla="*/ 3169328 h 6871317"/>
                <a:gd name="connsiteX99" fmla="*/ 62144 w 3004359"/>
                <a:gd name="connsiteY99" fmla="*/ 3124940 h 6871317"/>
                <a:gd name="connsiteX100" fmla="*/ 88777 w 3004359"/>
                <a:gd name="connsiteY100" fmla="*/ 3107185 h 6871317"/>
                <a:gd name="connsiteX101" fmla="*/ 97654 w 3004359"/>
                <a:gd name="connsiteY101" fmla="*/ 3080552 h 6871317"/>
                <a:gd name="connsiteX102" fmla="*/ 115410 w 3004359"/>
                <a:gd name="connsiteY102" fmla="*/ 3062796 h 6871317"/>
                <a:gd name="connsiteX103" fmla="*/ 124287 w 3004359"/>
                <a:gd name="connsiteY103" fmla="*/ 3009530 h 6871317"/>
                <a:gd name="connsiteX104" fmla="*/ 142043 w 3004359"/>
                <a:gd name="connsiteY104" fmla="*/ 2991775 h 6871317"/>
                <a:gd name="connsiteX105" fmla="*/ 239697 w 3004359"/>
                <a:gd name="connsiteY105" fmla="*/ 2938509 h 6871317"/>
                <a:gd name="connsiteX106" fmla="*/ 284085 w 3004359"/>
                <a:gd name="connsiteY106" fmla="*/ 2911876 h 6871317"/>
                <a:gd name="connsiteX107" fmla="*/ 355107 w 3004359"/>
                <a:gd name="connsiteY107" fmla="*/ 2858610 h 6871317"/>
                <a:gd name="connsiteX108" fmla="*/ 346229 w 3004359"/>
                <a:gd name="connsiteY108" fmla="*/ 2787589 h 6871317"/>
                <a:gd name="connsiteX109" fmla="*/ 319596 w 3004359"/>
                <a:gd name="connsiteY109" fmla="*/ 2778711 h 6871317"/>
                <a:gd name="connsiteX110" fmla="*/ 292963 w 3004359"/>
                <a:gd name="connsiteY110" fmla="*/ 2752078 h 6871317"/>
                <a:gd name="connsiteX111" fmla="*/ 266330 w 3004359"/>
                <a:gd name="connsiteY111" fmla="*/ 2698812 h 6871317"/>
                <a:gd name="connsiteX112" fmla="*/ 230819 w 3004359"/>
                <a:gd name="connsiteY112" fmla="*/ 2681057 h 6871317"/>
                <a:gd name="connsiteX113" fmla="*/ 186431 w 3004359"/>
                <a:gd name="connsiteY113" fmla="*/ 2645546 h 6871317"/>
                <a:gd name="connsiteX114" fmla="*/ 124287 w 3004359"/>
                <a:gd name="connsiteY114" fmla="*/ 2592280 h 6871317"/>
                <a:gd name="connsiteX115" fmla="*/ 71021 w 3004359"/>
                <a:gd name="connsiteY115" fmla="*/ 2556769 h 6871317"/>
                <a:gd name="connsiteX116" fmla="*/ 97654 w 3004359"/>
                <a:gd name="connsiteY116" fmla="*/ 2459115 h 6871317"/>
                <a:gd name="connsiteX117" fmla="*/ 115410 w 3004359"/>
                <a:gd name="connsiteY117" fmla="*/ 2441360 h 6871317"/>
                <a:gd name="connsiteX118" fmla="*/ 142043 w 3004359"/>
                <a:gd name="connsiteY118" fmla="*/ 2388094 h 6871317"/>
                <a:gd name="connsiteX119" fmla="*/ 159798 w 3004359"/>
                <a:gd name="connsiteY119" fmla="*/ 2370338 h 6871317"/>
                <a:gd name="connsiteX120" fmla="*/ 177553 w 3004359"/>
                <a:gd name="connsiteY120" fmla="*/ 2343705 h 6871317"/>
                <a:gd name="connsiteX121" fmla="*/ 221942 w 3004359"/>
                <a:gd name="connsiteY121" fmla="*/ 2308195 h 6871317"/>
                <a:gd name="connsiteX122" fmla="*/ 204186 w 3004359"/>
                <a:gd name="connsiteY122" fmla="*/ 2290439 h 6871317"/>
                <a:gd name="connsiteX123" fmla="*/ 159798 w 3004359"/>
                <a:gd name="connsiteY123" fmla="*/ 2281561 h 6871317"/>
                <a:gd name="connsiteX124" fmla="*/ 142043 w 3004359"/>
                <a:gd name="connsiteY124" fmla="*/ 2228295 h 6871317"/>
                <a:gd name="connsiteX125" fmla="*/ 186431 w 3004359"/>
                <a:gd name="connsiteY125" fmla="*/ 2148396 h 6871317"/>
                <a:gd name="connsiteX126" fmla="*/ 177553 w 3004359"/>
                <a:gd name="connsiteY126" fmla="*/ 2104008 h 6871317"/>
                <a:gd name="connsiteX127" fmla="*/ 88777 w 3004359"/>
                <a:gd name="connsiteY127" fmla="*/ 2068497 h 6871317"/>
                <a:gd name="connsiteX128" fmla="*/ 44388 w 3004359"/>
                <a:gd name="connsiteY128" fmla="*/ 2032987 h 6871317"/>
                <a:gd name="connsiteX129" fmla="*/ 62144 w 3004359"/>
                <a:gd name="connsiteY129" fmla="*/ 1953088 h 6871317"/>
                <a:gd name="connsiteX130" fmla="*/ 79899 w 3004359"/>
                <a:gd name="connsiteY130" fmla="*/ 1926455 h 6871317"/>
                <a:gd name="connsiteX131" fmla="*/ 97654 w 3004359"/>
                <a:gd name="connsiteY131" fmla="*/ 1890944 h 6871317"/>
                <a:gd name="connsiteX132" fmla="*/ 106532 w 3004359"/>
                <a:gd name="connsiteY132" fmla="*/ 1855433 h 6871317"/>
                <a:gd name="connsiteX133" fmla="*/ 115410 w 3004359"/>
                <a:gd name="connsiteY133" fmla="*/ 1828800 h 6871317"/>
                <a:gd name="connsiteX134" fmla="*/ 88777 w 3004359"/>
                <a:gd name="connsiteY134" fmla="*/ 1731146 h 6871317"/>
                <a:gd name="connsiteX135" fmla="*/ 44388 w 3004359"/>
                <a:gd name="connsiteY135" fmla="*/ 1686758 h 6871317"/>
                <a:gd name="connsiteX136" fmla="*/ 26633 w 3004359"/>
                <a:gd name="connsiteY136" fmla="*/ 1624614 h 6871317"/>
                <a:gd name="connsiteX137" fmla="*/ 44388 w 3004359"/>
                <a:gd name="connsiteY137" fmla="*/ 1535837 h 6871317"/>
                <a:gd name="connsiteX138" fmla="*/ 62144 w 3004359"/>
                <a:gd name="connsiteY138" fmla="*/ 1491449 h 6871317"/>
                <a:gd name="connsiteX139" fmla="*/ 79899 w 3004359"/>
                <a:gd name="connsiteY139" fmla="*/ 1420428 h 6871317"/>
                <a:gd name="connsiteX140" fmla="*/ 88777 w 3004359"/>
                <a:gd name="connsiteY140" fmla="*/ 1269507 h 6871317"/>
                <a:gd name="connsiteX141" fmla="*/ 124287 w 3004359"/>
                <a:gd name="connsiteY141" fmla="*/ 1233996 h 6871317"/>
                <a:gd name="connsiteX142" fmla="*/ 142043 w 3004359"/>
                <a:gd name="connsiteY142" fmla="*/ 1207363 h 6871317"/>
                <a:gd name="connsiteX143" fmla="*/ 195309 w 3004359"/>
                <a:gd name="connsiteY143" fmla="*/ 1145220 h 6871317"/>
                <a:gd name="connsiteX144" fmla="*/ 177553 w 3004359"/>
                <a:gd name="connsiteY144" fmla="*/ 1127464 h 6871317"/>
                <a:gd name="connsiteX145" fmla="*/ 159798 w 3004359"/>
                <a:gd name="connsiteY145" fmla="*/ 1029810 h 6871317"/>
                <a:gd name="connsiteX146" fmla="*/ 150920 w 3004359"/>
                <a:gd name="connsiteY146" fmla="*/ 1003177 h 6871317"/>
                <a:gd name="connsiteX147" fmla="*/ 133165 w 3004359"/>
                <a:gd name="connsiteY147" fmla="*/ 941033 h 6871317"/>
                <a:gd name="connsiteX148" fmla="*/ 115410 w 3004359"/>
                <a:gd name="connsiteY148" fmla="*/ 905523 h 6871317"/>
                <a:gd name="connsiteX149" fmla="*/ 124287 w 3004359"/>
                <a:gd name="connsiteY149" fmla="*/ 870012 h 6871317"/>
                <a:gd name="connsiteX150" fmla="*/ 133165 w 3004359"/>
                <a:gd name="connsiteY150" fmla="*/ 825624 h 6871317"/>
                <a:gd name="connsiteX151" fmla="*/ 142043 w 3004359"/>
                <a:gd name="connsiteY151" fmla="*/ 798991 h 6871317"/>
                <a:gd name="connsiteX152" fmla="*/ 124287 w 3004359"/>
                <a:gd name="connsiteY152" fmla="*/ 754602 h 6871317"/>
                <a:gd name="connsiteX153" fmla="*/ 79899 w 3004359"/>
                <a:gd name="connsiteY153" fmla="*/ 701336 h 6871317"/>
                <a:gd name="connsiteX154" fmla="*/ 71021 w 3004359"/>
                <a:gd name="connsiteY154" fmla="*/ 674703 h 6871317"/>
                <a:gd name="connsiteX155" fmla="*/ 106532 w 3004359"/>
                <a:gd name="connsiteY155" fmla="*/ 621437 h 6871317"/>
                <a:gd name="connsiteX156" fmla="*/ 124287 w 3004359"/>
                <a:gd name="connsiteY156" fmla="*/ 568171 h 6871317"/>
                <a:gd name="connsiteX157" fmla="*/ 133165 w 3004359"/>
                <a:gd name="connsiteY157" fmla="*/ 541538 h 6871317"/>
                <a:gd name="connsiteX158" fmla="*/ 115410 w 3004359"/>
                <a:gd name="connsiteY158" fmla="*/ 479395 h 6871317"/>
                <a:gd name="connsiteX159" fmla="*/ 97654 w 3004359"/>
                <a:gd name="connsiteY159" fmla="*/ 461639 h 6871317"/>
                <a:gd name="connsiteX160" fmla="*/ 115410 w 3004359"/>
                <a:gd name="connsiteY160" fmla="*/ 292963 h 6871317"/>
                <a:gd name="connsiteX161" fmla="*/ 150920 w 3004359"/>
                <a:gd name="connsiteY161" fmla="*/ 266330 h 6871317"/>
                <a:gd name="connsiteX162" fmla="*/ 186431 w 3004359"/>
                <a:gd name="connsiteY162" fmla="*/ 221942 h 6871317"/>
                <a:gd name="connsiteX163" fmla="*/ 195309 w 3004359"/>
                <a:gd name="connsiteY163" fmla="*/ 195309 h 6871317"/>
                <a:gd name="connsiteX164" fmla="*/ 186431 w 3004359"/>
                <a:gd name="connsiteY164" fmla="*/ 168676 h 6871317"/>
                <a:gd name="connsiteX165" fmla="*/ 150920 w 3004359"/>
                <a:gd name="connsiteY165" fmla="*/ 159798 h 6871317"/>
                <a:gd name="connsiteX166" fmla="*/ 159798 w 3004359"/>
                <a:gd name="connsiteY166" fmla="*/ 124288 h 6871317"/>
                <a:gd name="connsiteX167" fmla="*/ 195309 w 3004359"/>
                <a:gd name="connsiteY167" fmla="*/ 106532 h 6871317"/>
                <a:gd name="connsiteX168" fmla="*/ 221942 w 3004359"/>
                <a:gd name="connsiteY168" fmla="*/ 88777 h 6871317"/>
                <a:gd name="connsiteX169" fmla="*/ 177553 w 3004359"/>
                <a:gd name="connsiteY169" fmla="*/ 53266 h 6871317"/>
                <a:gd name="connsiteX170" fmla="*/ 168676 w 3004359"/>
                <a:gd name="connsiteY170" fmla="*/ 8878 h 6871317"/>
                <a:gd name="connsiteX171" fmla="*/ 3003011 w 3004359"/>
                <a:gd name="connsiteY171" fmla="*/ 0 h 6871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004359" h="6871317">
                  <a:moveTo>
                    <a:pt x="3003011" y="0"/>
                  </a:moveTo>
                  <a:cubicBezTo>
                    <a:pt x="3005970" y="2290439"/>
                    <a:pt x="3001400" y="4555478"/>
                    <a:pt x="3004359" y="6845917"/>
                  </a:cubicBezTo>
                  <a:lnTo>
                    <a:pt x="124287" y="6871317"/>
                  </a:lnTo>
                  <a:lnTo>
                    <a:pt x="195309" y="6693763"/>
                  </a:lnTo>
                  <a:cubicBezTo>
                    <a:pt x="165717" y="6678967"/>
                    <a:pt x="135663" y="6665061"/>
                    <a:pt x="106532" y="6649375"/>
                  </a:cubicBezTo>
                  <a:cubicBezTo>
                    <a:pt x="67142" y="6628166"/>
                    <a:pt x="91606" y="6631571"/>
                    <a:pt x="44388" y="6613864"/>
                  </a:cubicBezTo>
                  <a:cubicBezTo>
                    <a:pt x="32964" y="6609580"/>
                    <a:pt x="20715" y="6607946"/>
                    <a:pt x="8878" y="6604987"/>
                  </a:cubicBezTo>
                  <a:cubicBezTo>
                    <a:pt x="14796" y="6596109"/>
                    <a:pt x="17755" y="6584272"/>
                    <a:pt x="26633" y="6578354"/>
                  </a:cubicBezTo>
                  <a:cubicBezTo>
                    <a:pt x="36785" y="6571586"/>
                    <a:pt x="54204" y="6578740"/>
                    <a:pt x="62144" y="6569476"/>
                  </a:cubicBezTo>
                  <a:cubicBezTo>
                    <a:pt x="74324" y="6555266"/>
                    <a:pt x="79899" y="6516210"/>
                    <a:pt x="79899" y="6516210"/>
                  </a:cubicBezTo>
                  <a:cubicBezTo>
                    <a:pt x="62777" y="6379238"/>
                    <a:pt x="70372" y="6500826"/>
                    <a:pt x="79899" y="6400800"/>
                  </a:cubicBezTo>
                  <a:cubicBezTo>
                    <a:pt x="94741" y="6244962"/>
                    <a:pt x="54273" y="6293264"/>
                    <a:pt x="106532" y="6241002"/>
                  </a:cubicBezTo>
                  <a:cubicBezTo>
                    <a:pt x="108534" y="6228992"/>
                    <a:pt x="117065" y="6169077"/>
                    <a:pt x="124287" y="6152226"/>
                  </a:cubicBezTo>
                  <a:cubicBezTo>
                    <a:pt x="128490" y="6142419"/>
                    <a:pt x="136124" y="6134471"/>
                    <a:pt x="142043" y="6125593"/>
                  </a:cubicBezTo>
                  <a:cubicBezTo>
                    <a:pt x="136124" y="6119674"/>
                    <a:pt x="124287" y="6116207"/>
                    <a:pt x="124287" y="6107837"/>
                  </a:cubicBezTo>
                  <a:cubicBezTo>
                    <a:pt x="124287" y="6094603"/>
                    <a:pt x="137396" y="6084718"/>
                    <a:pt x="142043" y="6072327"/>
                  </a:cubicBezTo>
                  <a:cubicBezTo>
                    <a:pt x="146327" y="6060903"/>
                    <a:pt x="147961" y="6048653"/>
                    <a:pt x="150920" y="6036816"/>
                  </a:cubicBezTo>
                  <a:cubicBezTo>
                    <a:pt x="106838" y="5970691"/>
                    <a:pt x="163494" y="6051905"/>
                    <a:pt x="106532" y="5983550"/>
                  </a:cubicBezTo>
                  <a:cubicBezTo>
                    <a:pt x="99702" y="5975353"/>
                    <a:pt x="94695" y="5965795"/>
                    <a:pt x="88777" y="5956917"/>
                  </a:cubicBezTo>
                  <a:cubicBezTo>
                    <a:pt x="94695" y="5945080"/>
                    <a:pt x="96365" y="5929878"/>
                    <a:pt x="106532" y="5921406"/>
                  </a:cubicBezTo>
                  <a:cubicBezTo>
                    <a:pt x="115905" y="5913595"/>
                    <a:pt x="131449" y="5918582"/>
                    <a:pt x="142043" y="5912528"/>
                  </a:cubicBezTo>
                  <a:cubicBezTo>
                    <a:pt x="152944" y="5906299"/>
                    <a:pt x="159798" y="5894773"/>
                    <a:pt x="168676" y="5885895"/>
                  </a:cubicBezTo>
                  <a:cubicBezTo>
                    <a:pt x="171635" y="5877017"/>
                    <a:pt x="173867" y="5867863"/>
                    <a:pt x="177553" y="5859262"/>
                  </a:cubicBezTo>
                  <a:cubicBezTo>
                    <a:pt x="182766" y="5847098"/>
                    <a:pt x="195309" y="5836986"/>
                    <a:pt x="195309" y="5823752"/>
                  </a:cubicBezTo>
                  <a:cubicBezTo>
                    <a:pt x="195309" y="5810518"/>
                    <a:pt x="186911" y="5797599"/>
                    <a:pt x="177553" y="5788241"/>
                  </a:cubicBezTo>
                  <a:cubicBezTo>
                    <a:pt x="147025" y="5757713"/>
                    <a:pt x="131146" y="5755016"/>
                    <a:pt x="97654" y="5743853"/>
                  </a:cubicBezTo>
                  <a:cubicBezTo>
                    <a:pt x="88168" y="5734367"/>
                    <a:pt x="64384" y="5712902"/>
                    <a:pt x="62144" y="5699464"/>
                  </a:cubicBezTo>
                  <a:cubicBezTo>
                    <a:pt x="60606" y="5690234"/>
                    <a:pt x="68450" y="5681829"/>
                    <a:pt x="71021" y="5672831"/>
                  </a:cubicBezTo>
                  <a:cubicBezTo>
                    <a:pt x="73132" y="5665443"/>
                    <a:pt x="82972" y="5620363"/>
                    <a:pt x="88777" y="5610688"/>
                  </a:cubicBezTo>
                  <a:cubicBezTo>
                    <a:pt x="93083" y="5603511"/>
                    <a:pt x="101303" y="5599468"/>
                    <a:pt x="106532" y="5592932"/>
                  </a:cubicBezTo>
                  <a:cubicBezTo>
                    <a:pt x="113197" y="5584600"/>
                    <a:pt x="119515" y="5575842"/>
                    <a:pt x="124287" y="5566299"/>
                  </a:cubicBezTo>
                  <a:cubicBezTo>
                    <a:pt x="128472" y="5557929"/>
                    <a:pt x="130895" y="5548744"/>
                    <a:pt x="133165" y="5539666"/>
                  </a:cubicBezTo>
                  <a:cubicBezTo>
                    <a:pt x="136825" y="5525028"/>
                    <a:pt x="135295" y="5508774"/>
                    <a:pt x="142043" y="5495278"/>
                  </a:cubicBezTo>
                  <a:cubicBezTo>
                    <a:pt x="150588" y="5478189"/>
                    <a:pt x="180013" y="5461087"/>
                    <a:pt x="195309" y="5450890"/>
                  </a:cubicBezTo>
                  <a:cubicBezTo>
                    <a:pt x="201227" y="5442012"/>
                    <a:pt x="213064" y="5434927"/>
                    <a:pt x="213064" y="5424257"/>
                  </a:cubicBezTo>
                  <a:cubicBezTo>
                    <a:pt x="213064" y="5392959"/>
                    <a:pt x="195620" y="5380179"/>
                    <a:pt x="177553" y="5362113"/>
                  </a:cubicBezTo>
                  <a:cubicBezTo>
                    <a:pt x="169056" y="5336621"/>
                    <a:pt x="172586" y="5333974"/>
                    <a:pt x="150920" y="5317725"/>
                  </a:cubicBezTo>
                  <a:cubicBezTo>
                    <a:pt x="133848" y="5304921"/>
                    <a:pt x="97654" y="5282214"/>
                    <a:pt x="97654" y="5282214"/>
                  </a:cubicBezTo>
                  <a:cubicBezTo>
                    <a:pt x="103573" y="5273336"/>
                    <a:pt x="107078" y="5262246"/>
                    <a:pt x="115410" y="5255581"/>
                  </a:cubicBezTo>
                  <a:cubicBezTo>
                    <a:pt x="122717" y="5249735"/>
                    <a:pt x="133354" y="5250178"/>
                    <a:pt x="142043" y="5246703"/>
                  </a:cubicBezTo>
                  <a:cubicBezTo>
                    <a:pt x="243089" y="5206284"/>
                    <a:pt x="170223" y="5231390"/>
                    <a:pt x="230819" y="5211193"/>
                  </a:cubicBezTo>
                  <a:cubicBezTo>
                    <a:pt x="341700" y="5128033"/>
                    <a:pt x="173284" y="5251036"/>
                    <a:pt x="319596" y="5157927"/>
                  </a:cubicBezTo>
                  <a:cubicBezTo>
                    <a:pt x="399209" y="5107264"/>
                    <a:pt x="332221" y="5133004"/>
                    <a:pt x="390617" y="5113538"/>
                  </a:cubicBezTo>
                  <a:cubicBezTo>
                    <a:pt x="393576" y="5104660"/>
                    <a:pt x="404934" y="5094520"/>
                    <a:pt x="399495" y="5086905"/>
                  </a:cubicBezTo>
                  <a:cubicBezTo>
                    <a:pt x="387092" y="5069541"/>
                    <a:pt x="361318" y="5066484"/>
                    <a:pt x="346229" y="5051395"/>
                  </a:cubicBezTo>
                  <a:cubicBezTo>
                    <a:pt x="337351" y="5042517"/>
                    <a:pt x="327767" y="5034294"/>
                    <a:pt x="319596" y="5024761"/>
                  </a:cubicBezTo>
                  <a:cubicBezTo>
                    <a:pt x="309967" y="5013527"/>
                    <a:pt x="303425" y="4999713"/>
                    <a:pt x="292963" y="4989251"/>
                  </a:cubicBezTo>
                  <a:cubicBezTo>
                    <a:pt x="285418" y="4981706"/>
                    <a:pt x="273875" y="4979040"/>
                    <a:pt x="266330" y="4971495"/>
                  </a:cubicBezTo>
                  <a:cubicBezTo>
                    <a:pt x="255868" y="4961033"/>
                    <a:pt x="249169" y="4947352"/>
                    <a:pt x="239697" y="4935985"/>
                  </a:cubicBezTo>
                  <a:cubicBezTo>
                    <a:pt x="234339" y="4929555"/>
                    <a:pt x="227860" y="4924148"/>
                    <a:pt x="221942" y="4918229"/>
                  </a:cubicBezTo>
                  <a:cubicBezTo>
                    <a:pt x="218983" y="4909351"/>
                    <a:pt x="215094" y="4900731"/>
                    <a:pt x="213064" y="4891596"/>
                  </a:cubicBezTo>
                  <a:cubicBezTo>
                    <a:pt x="209159" y="4874024"/>
                    <a:pt x="212236" y="4854430"/>
                    <a:pt x="204186" y="4838330"/>
                  </a:cubicBezTo>
                  <a:cubicBezTo>
                    <a:pt x="199414" y="4828787"/>
                    <a:pt x="186431" y="4826493"/>
                    <a:pt x="177553" y="4820575"/>
                  </a:cubicBezTo>
                  <a:cubicBezTo>
                    <a:pt x="180512" y="4811697"/>
                    <a:pt x="182246" y="4802312"/>
                    <a:pt x="186431" y="4793942"/>
                  </a:cubicBezTo>
                  <a:cubicBezTo>
                    <a:pt x="191203" y="4784399"/>
                    <a:pt x="205695" y="4777871"/>
                    <a:pt x="204186" y="4767309"/>
                  </a:cubicBezTo>
                  <a:cubicBezTo>
                    <a:pt x="202093" y="4752662"/>
                    <a:pt x="186431" y="4743635"/>
                    <a:pt x="177553" y="4731798"/>
                  </a:cubicBezTo>
                  <a:cubicBezTo>
                    <a:pt x="174594" y="4722920"/>
                    <a:pt x="176611" y="4710125"/>
                    <a:pt x="168676" y="4705165"/>
                  </a:cubicBezTo>
                  <a:cubicBezTo>
                    <a:pt x="150407" y="4693747"/>
                    <a:pt x="126535" y="4695411"/>
                    <a:pt x="106532" y="4687410"/>
                  </a:cubicBezTo>
                  <a:cubicBezTo>
                    <a:pt x="96626" y="4683447"/>
                    <a:pt x="88777" y="4675573"/>
                    <a:pt x="79899" y="4669655"/>
                  </a:cubicBezTo>
                  <a:cubicBezTo>
                    <a:pt x="94695" y="4660777"/>
                    <a:pt x="109655" y="4652167"/>
                    <a:pt x="124287" y="4643022"/>
                  </a:cubicBezTo>
                  <a:cubicBezTo>
                    <a:pt x="133335" y="4637367"/>
                    <a:pt x="141656" y="4630560"/>
                    <a:pt x="150920" y="4625266"/>
                  </a:cubicBezTo>
                  <a:cubicBezTo>
                    <a:pt x="162410" y="4618700"/>
                    <a:pt x="174594" y="4613429"/>
                    <a:pt x="186431" y="4607511"/>
                  </a:cubicBezTo>
                  <a:cubicBezTo>
                    <a:pt x="183472" y="4595674"/>
                    <a:pt x="185364" y="4581373"/>
                    <a:pt x="177553" y="4572000"/>
                  </a:cubicBezTo>
                  <a:cubicBezTo>
                    <a:pt x="169081" y="4561833"/>
                    <a:pt x="153054" y="4561586"/>
                    <a:pt x="142043" y="4554245"/>
                  </a:cubicBezTo>
                  <a:cubicBezTo>
                    <a:pt x="135079" y="4549602"/>
                    <a:pt x="130206" y="4542408"/>
                    <a:pt x="124287" y="4536490"/>
                  </a:cubicBezTo>
                  <a:cubicBezTo>
                    <a:pt x="130206" y="4527612"/>
                    <a:pt x="135017" y="4517887"/>
                    <a:pt x="142043" y="4509857"/>
                  </a:cubicBezTo>
                  <a:cubicBezTo>
                    <a:pt x="155822" y="4494109"/>
                    <a:pt x="186431" y="4465468"/>
                    <a:pt x="186431" y="4465468"/>
                  </a:cubicBezTo>
                  <a:cubicBezTo>
                    <a:pt x="189390" y="4456590"/>
                    <a:pt x="191623" y="4447436"/>
                    <a:pt x="195309" y="4438835"/>
                  </a:cubicBezTo>
                  <a:cubicBezTo>
                    <a:pt x="200522" y="4426671"/>
                    <a:pt x="213064" y="4416559"/>
                    <a:pt x="213064" y="4403325"/>
                  </a:cubicBezTo>
                  <a:cubicBezTo>
                    <a:pt x="213064" y="4376042"/>
                    <a:pt x="204633" y="4349066"/>
                    <a:pt x="195309" y="4323426"/>
                  </a:cubicBezTo>
                  <a:cubicBezTo>
                    <a:pt x="192449" y="4315560"/>
                    <a:pt x="183983" y="4311029"/>
                    <a:pt x="177553" y="4305670"/>
                  </a:cubicBezTo>
                  <a:cubicBezTo>
                    <a:pt x="142979" y="4276858"/>
                    <a:pt x="144970" y="4280501"/>
                    <a:pt x="106532" y="4261282"/>
                  </a:cubicBezTo>
                  <a:cubicBezTo>
                    <a:pt x="103866" y="4258616"/>
                    <a:pt x="60084" y="4218316"/>
                    <a:pt x="62144" y="4208016"/>
                  </a:cubicBezTo>
                  <a:cubicBezTo>
                    <a:pt x="64237" y="4197554"/>
                    <a:pt x="80580" y="4197091"/>
                    <a:pt x="88777" y="4190261"/>
                  </a:cubicBezTo>
                  <a:cubicBezTo>
                    <a:pt x="98422" y="4182224"/>
                    <a:pt x="105500" y="4171336"/>
                    <a:pt x="115410" y="4163628"/>
                  </a:cubicBezTo>
                  <a:cubicBezTo>
                    <a:pt x="145486" y="4140235"/>
                    <a:pt x="165415" y="4136632"/>
                    <a:pt x="186431" y="4110361"/>
                  </a:cubicBezTo>
                  <a:cubicBezTo>
                    <a:pt x="193096" y="4102029"/>
                    <a:pt x="198268" y="4092606"/>
                    <a:pt x="204186" y="4083728"/>
                  </a:cubicBezTo>
                  <a:cubicBezTo>
                    <a:pt x="221241" y="3998458"/>
                    <a:pt x="195820" y="4074255"/>
                    <a:pt x="248575" y="4012707"/>
                  </a:cubicBezTo>
                  <a:cubicBezTo>
                    <a:pt x="257188" y="4002659"/>
                    <a:pt x="258390" y="3987783"/>
                    <a:pt x="266330" y="3977196"/>
                  </a:cubicBezTo>
                  <a:cubicBezTo>
                    <a:pt x="276374" y="3963804"/>
                    <a:pt x="290004" y="3953523"/>
                    <a:pt x="301841" y="3941686"/>
                  </a:cubicBezTo>
                  <a:cubicBezTo>
                    <a:pt x="304800" y="3929849"/>
                    <a:pt x="307366" y="3917907"/>
                    <a:pt x="310718" y="3906175"/>
                  </a:cubicBezTo>
                  <a:cubicBezTo>
                    <a:pt x="313289" y="3897177"/>
                    <a:pt x="319596" y="3888900"/>
                    <a:pt x="319596" y="3879542"/>
                  </a:cubicBezTo>
                  <a:cubicBezTo>
                    <a:pt x="319596" y="3858617"/>
                    <a:pt x="313677" y="3838113"/>
                    <a:pt x="310718" y="3817398"/>
                  </a:cubicBezTo>
                  <a:cubicBezTo>
                    <a:pt x="319298" y="3783080"/>
                    <a:pt x="331664" y="3776756"/>
                    <a:pt x="292963" y="3755255"/>
                  </a:cubicBezTo>
                  <a:cubicBezTo>
                    <a:pt x="276602" y="3746166"/>
                    <a:pt x="239697" y="3737499"/>
                    <a:pt x="239697" y="3737499"/>
                  </a:cubicBezTo>
                  <a:cubicBezTo>
                    <a:pt x="230819" y="3728621"/>
                    <a:pt x="222596" y="3719037"/>
                    <a:pt x="213064" y="3710866"/>
                  </a:cubicBezTo>
                  <a:cubicBezTo>
                    <a:pt x="201830" y="3701237"/>
                    <a:pt x="187383" y="3695292"/>
                    <a:pt x="177553" y="3684233"/>
                  </a:cubicBezTo>
                  <a:cubicBezTo>
                    <a:pt x="163376" y="3668284"/>
                    <a:pt x="142043" y="3630967"/>
                    <a:pt x="142043" y="3630967"/>
                  </a:cubicBezTo>
                  <a:cubicBezTo>
                    <a:pt x="146732" y="3593456"/>
                    <a:pt x="166619" y="3560076"/>
                    <a:pt x="133165" y="3533313"/>
                  </a:cubicBezTo>
                  <a:cubicBezTo>
                    <a:pt x="125858" y="3527467"/>
                    <a:pt x="115410" y="3527394"/>
                    <a:pt x="106532" y="3524435"/>
                  </a:cubicBezTo>
                  <a:cubicBezTo>
                    <a:pt x="61691" y="3479594"/>
                    <a:pt x="39719" y="3489384"/>
                    <a:pt x="62144" y="3444536"/>
                  </a:cubicBezTo>
                  <a:cubicBezTo>
                    <a:pt x="69861" y="3429103"/>
                    <a:pt x="79899" y="3414944"/>
                    <a:pt x="88777" y="3400148"/>
                  </a:cubicBezTo>
                  <a:cubicBezTo>
                    <a:pt x="91736" y="3388311"/>
                    <a:pt x="97654" y="3376838"/>
                    <a:pt x="97654" y="3364637"/>
                  </a:cubicBezTo>
                  <a:cubicBezTo>
                    <a:pt x="97654" y="3346637"/>
                    <a:pt x="95462" y="3328084"/>
                    <a:pt x="88777" y="3311371"/>
                  </a:cubicBezTo>
                  <a:cubicBezTo>
                    <a:pt x="83282" y="3297633"/>
                    <a:pt x="71616" y="3287227"/>
                    <a:pt x="62144" y="3275861"/>
                  </a:cubicBezTo>
                  <a:cubicBezTo>
                    <a:pt x="46330" y="3256885"/>
                    <a:pt x="39260" y="3254686"/>
                    <a:pt x="17755" y="3240350"/>
                  </a:cubicBezTo>
                  <a:cubicBezTo>
                    <a:pt x="11837" y="3231472"/>
                    <a:pt x="0" y="3224387"/>
                    <a:pt x="0" y="3213717"/>
                  </a:cubicBezTo>
                  <a:cubicBezTo>
                    <a:pt x="0" y="3205347"/>
                    <a:pt x="13449" y="3203138"/>
                    <a:pt x="17755" y="3195961"/>
                  </a:cubicBezTo>
                  <a:cubicBezTo>
                    <a:pt x="22570" y="3187937"/>
                    <a:pt x="22448" y="3177698"/>
                    <a:pt x="26633" y="3169328"/>
                  </a:cubicBezTo>
                  <a:cubicBezTo>
                    <a:pt x="34325" y="3153945"/>
                    <a:pt x="48380" y="3135951"/>
                    <a:pt x="62144" y="3124940"/>
                  </a:cubicBezTo>
                  <a:cubicBezTo>
                    <a:pt x="70476" y="3118275"/>
                    <a:pt x="79899" y="3113103"/>
                    <a:pt x="88777" y="3107185"/>
                  </a:cubicBezTo>
                  <a:cubicBezTo>
                    <a:pt x="91736" y="3098307"/>
                    <a:pt x="92839" y="3088576"/>
                    <a:pt x="97654" y="3080552"/>
                  </a:cubicBezTo>
                  <a:cubicBezTo>
                    <a:pt x="101960" y="3073375"/>
                    <a:pt x="112471" y="3070633"/>
                    <a:pt x="115410" y="3062796"/>
                  </a:cubicBezTo>
                  <a:cubicBezTo>
                    <a:pt x="121730" y="3045942"/>
                    <a:pt x="117967" y="3026384"/>
                    <a:pt x="124287" y="3009530"/>
                  </a:cubicBezTo>
                  <a:cubicBezTo>
                    <a:pt x="127226" y="3001693"/>
                    <a:pt x="135232" y="2996640"/>
                    <a:pt x="142043" y="2991775"/>
                  </a:cubicBezTo>
                  <a:cubicBezTo>
                    <a:pt x="177964" y="2966117"/>
                    <a:pt x="200321" y="2959987"/>
                    <a:pt x="239697" y="2938509"/>
                  </a:cubicBezTo>
                  <a:cubicBezTo>
                    <a:pt x="254845" y="2930246"/>
                    <a:pt x="269898" y="2921698"/>
                    <a:pt x="284085" y="2911876"/>
                  </a:cubicBezTo>
                  <a:cubicBezTo>
                    <a:pt x="308416" y="2895032"/>
                    <a:pt x="355107" y="2858610"/>
                    <a:pt x="355107" y="2858610"/>
                  </a:cubicBezTo>
                  <a:cubicBezTo>
                    <a:pt x="372711" y="2805797"/>
                    <a:pt x="390444" y="2809697"/>
                    <a:pt x="346229" y="2787589"/>
                  </a:cubicBezTo>
                  <a:cubicBezTo>
                    <a:pt x="337859" y="2783404"/>
                    <a:pt x="328474" y="2781670"/>
                    <a:pt x="319596" y="2778711"/>
                  </a:cubicBezTo>
                  <a:cubicBezTo>
                    <a:pt x="310718" y="2769833"/>
                    <a:pt x="299927" y="2762524"/>
                    <a:pt x="292963" y="2752078"/>
                  </a:cubicBezTo>
                  <a:cubicBezTo>
                    <a:pt x="273271" y="2722541"/>
                    <a:pt x="297758" y="2725002"/>
                    <a:pt x="266330" y="2698812"/>
                  </a:cubicBezTo>
                  <a:cubicBezTo>
                    <a:pt x="256163" y="2690340"/>
                    <a:pt x="242656" y="2686975"/>
                    <a:pt x="230819" y="2681057"/>
                  </a:cubicBezTo>
                  <a:cubicBezTo>
                    <a:pt x="197129" y="2630521"/>
                    <a:pt x="232610" y="2671934"/>
                    <a:pt x="186431" y="2645546"/>
                  </a:cubicBezTo>
                  <a:cubicBezTo>
                    <a:pt x="110382" y="2602089"/>
                    <a:pt x="187257" y="2637259"/>
                    <a:pt x="124287" y="2592280"/>
                  </a:cubicBezTo>
                  <a:cubicBezTo>
                    <a:pt x="49042" y="2538534"/>
                    <a:pt x="118531" y="2604279"/>
                    <a:pt x="71021" y="2556769"/>
                  </a:cubicBezTo>
                  <a:cubicBezTo>
                    <a:pt x="77873" y="2508809"/>
                    <a:pt x="73007" y="2496086"/>
                    <a:pt x="97654" y="2459115"/>
                  </a:cubicBezTo>
                  <a:cubicBezTo>
                    <a:pt x="102297" y="2452151"/>
                    <a:pt x="109491" y="2447278"/>
                    <a:pt x="115410" y="2441360"/>
                  </a:cubicBezTo>
                  <a:cubicBezTo>
                    <a:pt x="124787" y="2413227"/>
                    <a:pt x="122373" y="2412682"/>
                    <a:pt x="142043" y="2388094"/>
                  </a:cubicBezTo>
                  <a:cubicBezTo>
                    <a:pt x="147272" y="2381558"/>
                    <a:pt x="154569" y="2376874"/>
                    <a:pt x="159798" y="2370338"/>
                  </a:cubicBezTo>
                  <a:cubicBezTo>
                    <a:pt x="166463" y="2362006"/>
                    <a:pt x="170888" y="2352036"/>
                    <a:pt x="177553" y="2343705"/>
                  </a:cubicBezTo>
                  <a:cubicBezTo>
                    <a:pt x="192009" y="2325635"/>
                    <a:pt x="202169" y="2321377"/>
                    <a:pt x="221942" y="2308195"/>
                  </a:cubicBezTo>
                  <a:cubicBezTo>
                    <a:pt x="216023" y="2302276"/>
                    <a:pt x="211879" y="2293736"/>
                    <a:pt x="204186" y="2290439"/>
                  </a:cubicBezTo>
                  <a:cubicBezTo>
                    <a:pt x="190317" y="2284495"/>
                    <a:pt x="170467" y="2292231"/>
                    <a:pt x="159798" y="2281561"/>
                  </a:cubicBezTo>
                  <a:cubicBezTo>
                    <a:pt x="146564" y="2268327"/>
                    <a:pt x="142043" y="2228295"/>
                    <a:pt x="142043" y="2228295"/>
                  </a:cubicBezTo>
                  <a:cubicBezTo>
                    <a:pt x="163768" y="2163118"/>
                    <a:pt x="146564" y="2188263"/>
                    <a:pt x="186431" y="2148396"/>
                  </a:cubicBezTo>
                  <a:cubicBezTo>
                    <a:pt x="183472" y="2133600"/>
                    <a:pt x="186323" y="2116286"/>
                    <a:pt x="177553" y="2104008"/>
                  </a:cubicBezTo>
                  <a:cubicBezTo>
                    <a:pt x="168274" y="2091017"/>
                    <a:pt x="93827" y="2071863"/>
                    <a:pt x="88777" y="2068497"/>
                  </a:cubicBezTo>
                  <a:cubicBezTo>
                    <a:pt x="55180" y="2046099"/>
                    <a:pt x="69689" y="2058286"/>
                    <a:pt x="44388" y="2032987"/>
                  </a:cubicBezTo>
                  <a:cubicBezTo>
                    <a:pt x="45968" y="2025085"/>
                    <a:pt x="57442" y="1964060"/>
                    <a:pt x="62144" y="1953088"/>
                  </a:cubicBezTo>
                  <a:cubicBezTo>
                    <a:pt x="66347" y="1943281"/>
                    <a:pt x="74606" y="1935719"/>
                    <a:pt x="79899" y="1926455"/>
                  </a:cubicBezTo>
                  <a:cubicBezTo>
                    <a:pt x="86465" y="1914965"/>
                    <a:pt x="93007" y="1903335"/>
                    <a:pt x="97654" y="1890944"/>
                  </a:cubicBezTo>
                  <a:cubicBezTo>
                    <a:pt x="101938" y="1879520"/>
                    <a:pt x="103180" y="1867165"/>
                    <a:pt x="106532" y="1855433"/>
                  </a:cubicBezTo>
                  <a:cubicBezTo>
                    <a:pt x="109103" y="1846435"/>
                    <a:pt x="112451" y="1837678"/>
                    <a:pt x="115410" y="1828800"/>
                  </a:cubicBezTo>
                  <a:cubicBezTo>
                    <a:pt x="108818" y="1776067"/>
                    <a:pt x="118152" y="1764717"/>
                    <a:pt x="88777" y="1731146"/>
                  </a:cubicBezTo>
                  <a:cubicBezTo>
                    <a:pt x="74998" y="1715398"/>
                    <a:pt x="44388" y="1686758"/>
                    <a:pt x="44388" y="1686758"/>
                  </a:cubicBezTo>
                  <a:cubicBezTo>
                    <a:pt x="40203" y="1674201"/>
                    <a:pt x="26633" y="1635758"/>
                    <a:pt x="26633" y="1624614"/>
                  </a:cubicBezTo>
                  <a:cubicBezTo>
                    <a:pt x="26633" y="1611507"/>
                    <a:pt x="38523" y="1553431"/>
                    <a:pt x="44388" y="1535837"/>
                  </a:cubicBezTo>
                  <a:cubicBezTo>
                    <a:pt x="49427" y="1520719"/>
                    <a:pt x="57457" y="1506680"/>
                    <a:pt x="62144" y="1491449"/>
                  </a:cubicBezTo>
                  <a:cubicBezTo>
                    <a:pt x="69320" y="1468126"/>
                    <a:pt x="79899" y="1420428"/>
                    <a:pt x="79899" y="1420428"/>
                  </a:cubicBezTo>
                  <a:cubicBezTo>
                    <a:pt x="82858" y="1370121"/>
                    <a:pt x="77105" y="1318531"/>
                    <a:pt x="88777" y="1269507"/>
                  </a:cubicBezTo>
                  <a:cubicBezTo>
                    <a:pt x="92654" y="1253222"/>
                    <a:pt x="113393" y="1246706"/>
                    <a:pt x="124287" y="1233996"/>
                  </a:cubicBezTo>
                  <a:cubicBezTo>
                    <a:pt x="131231" y="1225895"/>
                    <a:pt x="135841" y="1216045"/>
                    <a:pt x="142043" y="1207363"/>
                  </a:cubicBezTo>
                  <a:cubicBezTo>
                    <a:pt x="170515" y="1167503"/>
                    <a:pt x="163045" y="1177484"/>
                    <a:pt x="195309" y="1145220"/>
                  </a:cubicBezTo>
                  <a:cubicBezTo>
                    <a:pt x="189390" y="1139301"/>
                    <a:pt x="181859" y="1134641"/>
                    <a:pt x="177553" y="1127464"/>
                  </a:cubicBezTo>
                  <a:cubicBezTo>
                    <a:pt x="164277" y="1105337"/>
                    <a:pt x="161819" y="1040924"/>
                    <a:pt x="159798" y="1029810"/>
                  </a:cubicBezTo>
                  <a:cubicBezTo>
                    <a:pt x="158124" y="1020603"/>
                    <a:pt x="153491" y="1012175"/>
                    <a:pt x="150920" y="1003177"/>
                  </a:cubicBezTo>
                  <a:cubicBezTo>
                    <a:pt x="144482" y="980643"/>
                    <a:pt x="142290" y="962326"/>
                    <a:pt x="133165" y="941033"/>
                  </a:cubicBezTo>
                  <a:cubicBezTo>
                    <a:pt x="127952" y="928869"/>
                    <a:pt x="121328" y="917360"/>
                    <a:pt x="115410" y="905523"/>
                  </a:cubicBezTo>
                  <a:cubicBezTo>
                    <a:pt x="118369" y="893686"/>
                    <a:pt x="121640" y="881923"/>
                    <a:pt x="124287" y="870012"/>
                  </a:cubicBezTo>
                  <a:cubicBezTo>
                    <a:pt x="127560" y="855282"/>
                    <a:pt x="129505" y="840262"/>
                    <a:pt x="133165" y="825624"/>
                  </a:cubicBezTo>
                  <a:cubicBezTo>
                    <a:pt x="135435" y="816546"/>
                    <a:pt x="139084" y="807869"/>
                    <a:pt x="142043" y="798991"/>
                  </a:cubicBezTo>
                  <a:cubicBezTo>
                    <a:pt x="136124" y="784195"/>
                    <a:pt x="131414" y="768856"/>
                    <a:pt x="124287" y="754602"/>
                  </a:cubicBezTo>
                  <a:cubicBezTo>
                    <a:pt x="111927" y="729881"/>
                    <a:pt x="99534" y="720971"/>
                    <a:pt x="79899" y="701336"/>
                  </a:cubicBezTo>
                  <a:cubicBezTo>
                    <a:pt x="76940" y="692458"/>
                    <a:pt x="71021" y="684061"/>
                    <a:pt x="71021" y="674703"/>
                  </a:cubicBezTo>
                  <a:cubicBezTo>
                    <a:pt x="71021" y="649008"/>
                    <a:pt x="90520" y="637449"/>
                    <a:pt x="106532" y="621437"/>
                  </a:cubicBezTo>
                  <a:lnTo>
                    <a:pt x="124287" y="568171"/>
                  </a:lnTo>
                  <a:lnTo>
                    <a:pt x="133165" y="541538"/>
                  </a:lnTo>
                  <a:cubicBezTo>
                    <a:pt x="131508" y="534910"/>
                    <a:pt x="120866" y="488488"/>
                    <a:pt x="115410" y="479395"/>
                  </a:cubicBezTo>
                  <a:cubicBezTo>
                    <a:pt x="111104" y="472218"/>
                    <a:pt x="103573" y="467558"/>
                    <a:pt x="97654" y="461639"/>
                  </a:cubicBezTo>
                  <a:cubicBezTo>
                    <a:pt x="103573" y="405414"/>
                    <a:pt x="100534" y="347507"/>
                    <a:pt x="115410" y="292963"/>
                  </a:cubicBezTo>
                  <a:cubicBezTo>
                    <a:pt x="119303" y="278688"/>
                    <a:pt x="139553" y="275802"/>
                    <a:pt x="150920" y="266330"/>
                  </a:cubicBezTo>
                  <a:cubicBezTo>
                    <a:pt x="165078" y="254532"/>
                    <a:pt x="178238" y="238329"/>
                    <a:pt x="186431" y="221942"/>
                  </a:cubicBezTo>
                  <a:cubicBezTo>
                    <a:pt x="190616" y="213572"/>
                    <a:pt x="192350" y="204187"/>
                    <a:pt x="195309" y="195309"/>
                  </a:cubicBezTo>
                  <a:cubicBezTo>
                    <a:pt x="192350" y="186431"/>
                    <a:pt x="193738" y="174522"/>
                    <a:pt x="186431" y="168676"/>
                  </a:cubicBezTo>
                  <a:cubicBezTo>
                    <a:pt x="176903" y="161054"/>
                    <a:pt x="157198" y="170261"/>
                    <a:pt x="150920" y="159798"/>
                  </a:cubicBezTo>
                  <a:cubicBezTo>
                    <a:pt x="144643" y="149336"/>
                    <a:pt x="151987" y="133661"/>
                    <a:pt x="159798" y="124288"/>
                  </a:cubicBezTo>
                  <a:cubicBezTo>
                    <a:pt x="168270" y="114121"/>
                    <a:pt x="183818" y="113098"/>
                    <a:pt x="195309" y="106532"/>
                  </a:cubicBezTo>
                  <a:cubicBezTo>
                    <a:pt x="204573" y="101238"/>
                    <a:pt x="213064" y="94695"/>
                    <a:pt x="221942" y="88777"/>
                  </a:cubicBezTo>
                  <a:cubicBezTo>
                    <a:pt x="200655" y="24919"/>
                    <a:pt x="233291" y="97857"/>
                    <a:pt x="177553" y="53266"/>
                  </a:cubicBezTo>
                  <a:cubicBezTo>
                    <a:pt x="166805" y="44667"/>
                    <a:pt x="168676" y="21034"/>
                    <a:pt x="168676" y="8878"/>
                  </a:cubicBezTo>
                  <a:lnTo>
                    <a:pt x="3003011" y="0"/>
                  </a:lnTo>
                  <a:close/>
                </a:path>
              </a:pathLst>
            </a:cu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grpSp>
      <p:sp>
        <p:nvSpPr>
          <p:cNvPr id="7" name="Rechthoek 6"/>
          <p:cNvSpPr/>
          <p:nvPr/>
        </p:nvSpPr>
        <p:spPr>
          <a:xfrm>
            <a:off x="10655997" y="359783"/>
            <a:ext cx="962379" cy="369332"/>
          </a:xfrm>
          <a:prstGeom prst="rect">
            <a:avLst/>
          </a:prstGeom>
        </p:spPr>
        <p:txBody>
          <a:bodyPr wrap="none">
            <a:spAutoFit/>
          </a:bodyPr>
          <a:lstStyle/>
          <a:p>
            <a:r>
              <a:rPr lang="nl-NL" b="1" dirty="0">
                <a:solidFill>
                  <a:srgbClr val="FF0000"/>
                </a:solidFill>
              </a:rPr>
              <a:t>geborgd</a:t>
            </a:r>
            <a:endParaRPr lang="nl-NL" dirty="0">
              <a:solidFill>
                <a:srgbClr val="FF0000"/>
              </a:solidFill>
            </a:endParaRPr>
          </a:p>
        </p:txBody>
      </p:sp>
      <p:sp>
        <p:nvSpPr>
          <p:cNvPr id="8" name="Rechthoek 7"/>
          <p:cNvSpPr/>
          <p:nvPr/>
        </p:nvSpPr>
        <p:spPr>
          <a:xfrm>
            <a:off x="10238061" y="1076694"/>
            <a:ext cx="1798249" cy="369332"/>
          </a:xfrm>
          <a:prstGeom prst="rect">
            <a:avLst/>
          </a:prstGeom>
        </p:spPr>
        <p:txBody>
          <a:bodyPr wrap="none">
            <a:spAutoFit/>
          </a:bodyPr>
          <a:lstStyle/>
          <a:p>
            <a:r>
              <a:rPr lang="nl-NL" b="1" dirty="0">
                <a:solidFill>
                  <a:srgbClr val="FF0000"/>
                </a:solidFill>
              </a:rPr>
              <a:t>bedrijfsspecifiek</a:t>
            </a:r>
            <a:r>
              <a:rPr lang="nl-NL" dirty="0">
                <a:solidFill>
                  <a:srgbClr val="FF0000"/>
                </a:solidFill>
              </a:rPr>
              <a:t> </a:t>
            </a:r>
          </a:p>
        </p:txBody>
      </p:sp>
      <p:sp>
        <p:nvSpPr>
          <p:cNvPr id="9" name="Rechthoek 8"/>
          <p:cNvSpPr/>
          <p:nvPr/>
        </p:nvSpPr>
        <p:spPr>
          <a:xfrm>
            <a:off x="10605085" y="1801511"/>
            <a:ext cx="1064202" cy="369332"/>
          </a:xfrm>
          <a:prstGeom prst="rect">
            <a:avLst/>
          </a:prstGeom>
        </p:spPr>
        <p:txBody>
          <a:bodyPr wrap="none">
            <a:spAutoFit/>
          </a:bodyPr>
          <a:lstStyle/>
          <a:p>
            <a:r>
              <a:rPr lang="nl-NL" b="1" dirty="0">
                <a:solidFill>
                  <a:srgbClr val="FF0000"/>
                </a:solidFill>
              </a:rPr>
              <a:t>concreet</a:t>
            </a:r>
            <a:r>
              <a:rPr lang="nl-NL" dirty="0">
                <a:solidFill>
                  <a:srgbClr val="FF0000"/>
                </a:solidFill>
              </a:rPr>
              <a:t> </a:t>
            </a:r>
          </a:p>
        </p:txBody>
      </p:sp>
      <p:sp>
        <p:nvSpPr>
          <p:cNvPr id="10" name="Rechthoek 9"/>
          <p:cNvSpPr/>
          <p:nvPr/>
        </p:nvSpPr>
        <p:spPr>
          <a:xfrm>
            <a:off x="10414937" y="2508193"/>
            <a:ext cx="1444498" cy="369332"/>
          </a:xfrm>
          <a:prstGeom prst="rect">
            <a:avLst/>
          </a:prstGeom>
        </p:spPr>
        <p:txBody>
          <a:bodyPr wrap="none">
            <a:spAutoFit/>
          </a:bodyPr>
          <a:lstStyle/>
          <a:p>
            <a:r>
              <a:rPr lang="nl-NL" b="1" dirty="0">
                <a:solidFill>
                  <a:srgbClr val="FF0000"/>
                </a:solidFill>
              </a:rPr>
              <a:t>documenten </a:t>
            </a:r>
            <a:endParaRPr lang="nl-NL" dirty="0">
              <a:solidFill>
                <a:srgbClr val="FF0000"/>
              </a:solidFill>
            </a:endParaRPr>
          </a:p>
        </p:txBody>
      </p:sp>
      <p:sp>
        <p:nvSpPr>
          <p:cNvPr id="11" name="Rechthoek 10"/>
          <p:cNvSpPr/>
          <p:nvPr/>
        </p:nvSpPr>
        <p:spPr>
          <a:xfrm>
            <a:off x="10591989" y="3231742"/>
            <a:ext cx="1079526" cy="369332"/>
          </a:xfrm>
          <a:prstGeom prst="rect">
            <a:avLst/>
          </a:prstGeom>
        </p:spPr>
        <p:txBody>
          <a:bodyPr wrap="none">
            <a:spAutoFit/>
          </a:bodyPr>
          <a:lstStyle/>
          <a:p>
            <a:r>
              <a:rPr lang="nl-NL" b="1" dirty="0">
                <a:solidFill>
                  <a:srgbClr val="FF0000"/>
                </a:solidFill>
              </a:rPr>
              <a:t>personen</a:t>
            </a:r>
            <a:endParaRPr lang="nl-NL" dirty="0">
              <a:solidFill>
                <a:srgbClr val="FF0000"/>
              </a:solidFill>
            </a:endParaRPr>
          </a:p>
        </p:txBody>
      </p:sp>
      <p:sp>
        <p:nvSpPr>
          <p:cNvPr id="12" name="Rechthoek 11"/>
          <p:cNvSpPr/>
          <p:nvPr/>
        </p:nvSpPr>
        <p:spPr>
          <a:xfrm>
            <a:off x="10100011" y="3959857"/>
            <a:ext cx="2074350" cy="369332"/>
          </a:xfrm>
          <a:prstGeom prst="rect">
            <a:avLst/>
          </a:prstGeom>
        </p:spPr>
        <p:txBody>
          <a:bodyPr wrap="none">
            <a:spAutoFit/>
          </a:bodyPr>
          <a:lstStyle/>
          <a:p>
            <a:r>
              <a:rPr lang="nl-NL" b="1" dirty="0">
                <a:solidFill>
                  <a:srgbClr val="FF0000"/>
                </a:solidFill>
              </a:rPr>
              <a:t>manier van werken </a:t>
            </a:r>
          </a:p>
        </p:txBody>
      </p:sp>
      <p:sp>
        <p:nvSpPr>
          <p:cNvPr id="13" name="Rechthoek 12"/>
          <p:cNvSpPr/>
          <p:nvPr/>
        </p:nvSpPr>
        <p:spPr>
          <a:xfrm>
            <a:off x="10701810" y="4674875"/>
            <a:ext cx="870751" cy="369332"/>
          </a:xfrm>
          <a:prstGeom prst="rect">
            <a:avLst/>
          </a:prstGeom>
        </p:spPr>
        <p:txBody>
          <a:bodyPr wrap="none">
            <a:spAutoFit/>
          </a:bodyPr>
          <a:lstStyle/>
          <a:p>
            <a:r>
              <a:rPr lang="nl-NL" b="1" dirty="0">
                <a:solidFill>
                  <a:srgbClr val="FF0000"/>
                </a:solidFill>
              </a:rPr>
              <a:t>bedrijf </a:t>
            </a:r>
          </a:p>
        </p:txBody>
      </p:sp>
      <p:sp>
        <p:nvSpPr>
          <p:cNvPr id="14" name="Rechthoek 13"/>
          <p:cNvSpPr/>
          <p:nvPr/>
        </p:nvSpPr>
        <p:spPr>
          <a:xfrm>
            <a:off x="10409663" y="5396743"/>
            <a:ext cx="1444178" cy="369332"/>
          </a:xfrm>
          <a:prstGeom prst="rect">
            <a:avLst/>
          </a:prstGeom>
        </p:spPr>
        <p:txBody>
          <a:bodyPr wrap="none">
            <a:spAutoFit/>
          </a:bodyPr>
          <a:lstStyle/>
          <a:p>
            <a:r>
              <a:rPr lang="nl-NL" b="1" dirty="0">
                <a:solidFill>
                  <a:srgbClr val="FF0000"/>
                </a:solidFill>
              </a:rPr>
              <a:t>werklocaties </a:t>
            </a:r>
          </a:p>
        </p:txBody>
      </p:sp>
      <p:sp>
        <p:nvSpPr>
          <p:cNvPr id="15" name="Rechthoek 14"/>
          <p:cNvSpPr/>
          <p:nvPr/>
        </p:nvSpPr>
        <p:spPr>
          <a:xfrm>
            <a:off x="10664395" y="6116947"/>
            <a:ext cx="945580" cy="369332"/>
          </a:xfrm>
          <a:prstGeom prst="rect">
            <a:avLst/>
          </a:prstGeom>
        </p:spPr>
        <p:txBody>
          <a:bodyPr wrap="none">
            <a:spAutoFit/>
          </a:bodyPr>
          <a:lstStyle/>
          <a:p>
            <a:r>
              <a:rPr lang="nl-NL" b="1" dirty="0">
                <a:solidFill>
                  <a:srgbClr val="FF0000"/>
                </a:solidFill>
              </a:rPr>
              <a:t>voldaan</a:t>
            </a:r>
          </a:p>
        </p:txBody>
      </p:sp>
      <p:sp>
        <p:nvSpPr>
          <p:cNvPr id="25" name="Rectangle 24">
            <a:extLst>
              <a:ext uri="{FF2B5EF4-FFF2-40B4-BE49-F238E27FC236}">
                <a16:creationId xmlns:a16="http://schemas.microsoft.com/office/drawing/2014/main" id="{142D92AB-51FD-4557-9259-BAE71187D2C5}"/>
              </a:ext>
            </a:extLst>
          </p:cNvPr>
          <p:cNvSpPr/>
          <p:nvPr/>
        </p:nvSpPr>
        <p:spPr>
          <a:xfrm>
            <a:off x="122639" y="812289"/>
            <a:ext cx="9503215" cy="206493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BE"/>
          </a:p>
        </p:txBody>
      </p:sp>
      <p:sp>
        <p:nvSpPr>
          <p:cNvPr id="26" name="Rectangle 25">
            <a:extLst>
              <a:ext uri="{FF2B5EF4-FFF2-40B4-BE49-F238E27FC236}">
                <a16:creationId xmlns:a16="http://schemas.microsoft.com/office/drawing/2014/main" id="{C7527A79-912A-478D-B848-0CF55DB6BC53}"/>
              </a:ext>
            </a:extLst>
          </p:cNvPr>
          <p:cNvSpPr/>
          <p:nvPr/>
        </p:nvSpPr>
        <p:spPr>
          <a:xfrm>
            <a:off x="122638" y="3859594"/>
            <a:ext cx="9503215" cy="1703923"/>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BE"/>
          </a:p>
        </p:txBody>
      </p:sp>
    </p:spTree>
    <p:extLst>
      <p:ext uri="{BB962C8B-B14F-4D97-AF65-F5344CB8AC3E}">
        <p14:creationId xmlns:p14="http://schemas.microsoft.com/office/powerpoint/2010/main" val="1490171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PAPER 5   -S.WAV"/>
                                        </p:tgtEl>
                                      </p:cMediaNode>
                                    </p:audio>
                                  </p:subTnLst>
                                </p:cTn>
                              </p:par>
                              <p:par>
                                <p:cTn id="8" presetID="10" presetClass="entr" presetSubtype="0" fill="hold" grpId="0" nodeType="withEffect">
                                  <p:stCondLst>
                                    <p:cond delay="50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150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250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350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par>
                                <p:cTn id="20" presetID="10" presetClass="entr" presetSubtype="0" fill="hold" grpId="0" nodeType="withEffect">
                                  <p:stCondLst>
                                    <p:cond delay="450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grpId="0" nodeType="withEffect">
                                  <p:stCondLst>
                                    <p:cond delay="550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par>
                                <p:cTn id="26" presetID="10" presetClass="entr" presetSubtype="0" fill="hold" grpId="0" nodeType="withEffect">
                                  <p:stCondLst>
                                    <p:cond delay="650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par>
                                <p:cTn id="29" presetID="10" presetClass="entr" presetSubtype="0" fill="hold" grpId="0" nodeType="withEffect">
                                  <p:stCondLst>
                                    <p:cond delay="740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par>
                                <p:cTn id="32" presetID="10" presetClass="entr" presetSubtype="0" fill="hold" grpId="0" nodeType="withEffect">
                                  <p:stCondLst>
                                    <p:cond delay="850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55690" y="145669"/>
            <a:ext cx="9503215" cy="3547125"/>
          </a:xfrm>
        </p:spPr>
        <p:txBody>
          <a:bodyPr/>
          <a:lstStyle/>
          <a:p>
            <a:pPr defTabSz="539750"/>
            <a:r>
              <a:rPr lang="nl-NL" sz="1200" dirty="0"/>
              <a:t>3.2	</a:t>
            </a:r>
            <a:r>
              <a:rPr lang="nl-NL" sz="1200" b="1" dirty="0">
                <a:solidFill>
                  <a:srgbClr val="000000"/>
                </a:solidFill>
                <a:effectLst/>
                <a:ea typeface="Calibri" panose="020F0502020204030204" pitchFamily="34" charset="0"/>
              </a:rPr>
              <a:t>Hebben alle operationele medewerkers een diploma Basisveiligheid VCA (B-VCA)? </a:t>
            </a:r>
          </a:p>
          <a:p>
            <a:pPr defTabSz="539750"/>
            <a:r>
              <a:rPr lang="nl-NL" sz="1200" b="1" dirty="0">
                <a:solidFill>
                  <a:srgbClr val="000000"/>
                </a:solidFill>
              </a:rPr>
              <a:t>Doelstelling:</a:t>
            </a:r>
            <a:br>
              <a:rPr lang="nl-NL" sz="1200" dirty="0">
                <a:solidFill>
                  <a:srgbClr val="000000"/>
                </a:solidFill>
              </a:rPr>
            </a:br>
            <a:r>
              <a:rPr lang="nl-NL" sz="1200" i="1" dirty="0">
                <a:solidFill>
                  <a:schemeClr val="bg1">
                    <a:lumMod val="50000"/>
                  </a:schemeClr>
                </a:solidFill>
                <a:effectLst/>
                <a:ea typeface="Calibri" panose="020F0502020204030204" pitchFamily="34" charset="0"/>
              </a:rPr>
              <a:t>Alle operationele medewerkers beschikken over VGM-basiskennis.</a:t>
            </a:r>
            <a:br>
              <a:rPr lang="nl-NL" sz="1200" i="1" dirty="0">
                <a:solidFill>
                  <a:srgbClr val="000000"/>
                </a:solidFill>
                <a:effectLst/>
                <a:ea typeface="Calibri" panose="020F0502020204030204" pitchFamily="34" charset="0"/>
              </a:rPr>
            </a:br>
            <a:r>
              <a:rPr lang="nl-NL" sz="1200" dirty="0">
                <a:solidFill>
                  <a:srgbClr val="000000"/>
                </a:solidFill>
                <a:ea typeface="Calibri" panose="020F0502020204030204" pitchFamily="34" charset="0"/>
              </a:rPr>
              <a:t>VGM-basiskennis wordt meegegeven met de onthaalbrochure. Daarnaast zijn nog de gerichte </a:t>
            </a:r>
            <a:r>
              <a:rPr lang="nl-NL" sz="1200" dirty="0" err="1">
                <a:solidFill>
                  <a:srgbClr val="000000"/>
                </a:solidFill>
                <a:ea typeface="Calibri" panose="020F0502020204030204" pitchFamily="34" charset="0"/>
              </a:rPr>
              <a:t>toolbox</a:t>
            </a:r>
            <a:r>
              <a:rPr lang="nl-NL" sz="1200" dirty="0">
                <a:solidFill>
                  <a:srgbClr val="000000"/>
                </a:solidFill>
                <a:ea typeface="Calibri" panose="020F0502020204030204" pitchFamily="34" charset="0"/>
              </a:rPr>
              <a:t> meetings gericht op de werken die de medewerkers moeten uitvoeren, en de VGM instructies in het werk-/projectdossier,</a:t>
            </a:r>
          </a:p>
          <a:p>
            <a:pPr defTabSz="539750">
              <a:spcAft>
                <a:spcPts val="0"/>
              </a:spcAft>
            </a:pPr>
            <a:r>
              <a:rPr lang="nl-NL" sz="1200" b="1" dirty="0">
                <a:solidFill>
                  <a:srgbClr val="000000"/>
                </a:solidFill>
                <a:effectLst/>
                <a:ea typeface="Calibri" panose="020F0502020204030204" pitchFamily="34" charset="0"/>
              </a:rPr>
              <a:t>Minimumeisen:</a:t>
            </a:r>
          </a:p>
          <a:p>
            <a:pPr defTabSz="539750"/>
            <a:r>
              <a:rPr lang="nl-NL" sz="1200" i="1" dirty="0">
                <a:solidFill>
                  <a:schemeClr val="bg1">
                    <a:lumMod val="50000"/>
                  </a:schemeClr>
                </a:solidFill>
                <a:effectLst/>
                <a:ea typeface="Calibri" panose="020F0502020204030204" pitchFamily="34" charset="0"/>
              </a:rPr>
              <a:t>Operationele medewerkers, die langer dan drie maanden in dienst zijn, beschikken over een geldig diploma Basisveiligheid VCA.</a:t>
            </a:r>
            <a:br>
              <a:rPr lang="nl-NL" sz="1200" dirty="0">
                <a:solidFill>
                  <a:srgbClr val="000000"/>
                </a:solidFill>
                <a:ea typeface="Calibri" panose="020F0502020204030204" pitchFamily="34" charset="0"/>
              </a:rPr>
            </a:br>
            <a:r>
              <a:rPr lang="nl-NL" sz="1200" dirty="0" err="1">
                <a:solidFill>
                  <a:srgbClr val="000000"/>
                </a:solidFill>
                <a:ea typeface="Calibri" panose="020F0502020204030204" pitchFamily="34" charset="0"/>
              </a:rPr>
              <a:t>Mvt</a:t>
            </a:r>
            <a:r>
              <a:rPr lang="nl-NL" sz="1200" dirty="0">
                <a:solidFill>
                  <a:srgbClr val="000000"/>
                </a:solidFill>
                <a:ea typeface="Calibri" panose="020F0502020204030204" pitchFamily="34" charset="0"/>
              </a:rPr>
              <a:t>: </a:t>
            </a:r>
            <a:r>
              <a:rPr lang="nl-NL" sz="1200" dirty="0">
                <a:solidFill>
                  <a:srgbClr val="000000"/>
                </a:solidFill>
              </a:rPr>
              <a:t>Alle operationele medewerkers werden ingeschreven voor een cursus basis VCA voor maart 2020 (gezien bevestigde inschrijving CFN mars 2020 5, 12, 19 en 26 maart - Bruxelles </a:t>
            </a:r>
            <a:r>
              <a:rPr lang="nl-NL" sz="1200" dirty="0" err="1">
                <a:solidFill>
                  <a:srgbClr val="000000"/>
                </a:solidFill>
              </a:rPr>
              <a:t>Formation</a:t>
            </a:r>
            <a:r>
              <a:rPr lang="nl-NL" sz="1200" dirty="0">
                <a:solidFill>
                  <a:srgbClr val="000000"/>
                </a:solidFill>
              </a:rPr>
              <a:t>). </a:t>
            </a:r>
            <a:br>
              <a:rPr lang="nl-NL" sz="1200" dirty="0">
                <a:solidFill>
                  <a:srgbClr val="000000"/>
                </a:solidFill>
              </a:rPr>
            </a:br>
            <a:r>
              <a:rPr lang="nl-NL" sz="1200" dirty="0">
                <a:solidFill>
                  <a:srgbClr val="000000"/>
                </a:solidFill>
              </a:rPr>
              <a:t>De medewerkers A, B, C, D, X, Y, </a:t>
            </a:r>
            <a:r>
              <a:rPr lang="nl-NL" sz="1200" dirty="0" err="1">
                <a:solidFill>
                  <a:srgbClr val="000000"/>
                </a:solidFill>
              </a:rPr>
              <a:t>Z</a:t>
            </a:r>
            <a:r>
              <a:rPr lang="nl-NL" sz="1200" dirty="0">
                <a:solidFill>
                  <a:srgbClr val="000000"/>
                </a:solidFill>
              </a:rPr>
              <a:t>, K, L, M, hebben het eerste deel van de opleiding reeds gevolgd. </a:t>
            </a:r>
            <a:br>
              <a:rPr lang="nl-NL" sz="1200" dirty="0">
                <a:solidFill>
                  <a:srgbClr val="000000"/>
                </a:solidFill>
              </a:rPr>
            </a:br>
            <a:r>
              <a:rPr lang="nl-NL" sz="1200" dirty="0">
                <a:solidFill>
                  <a:srgbClr val="000000"/>
                </a:solidFill>
              </a:rPr>
              <a:t>Door de Covid-19 maatregelen is de rest van de opleiding niet kunnen doorgaan en verplaatst naar augustus 2020.</a:t>
            </a:r>
          </a:p>
          <a:p>
            <a:pPr defTabSz="539750"/>
            <a:r>
              <a:rPr lang="nl-NL" sz="1200" b="1" dirty="0">
                <a:effectLst/>
                <a:ea typeface="Calibri" panose="020F0502020204030204" pitchFamily="34" charset="0"/>
              </a:rPr>
              <a:t>Documenten:</a:t>
            </a:r>
            <a:br>
              <a:rPr lang="nl-NL" sz="1200" dirty="0">
                <a:effectLst/>
                <a:ea typeface="Calibri" panose="020F0502020204030204" pitchFamily="34" charset="0"/>
              </a:rPr>
            </a:br>
            <a:r>
              <a:rPr lang="nl-NL" sz="1050" dirty="0">
                <a:solidFill>
                  <a:schemeClr val="bg1">
                    <a:lumMod val="50000"/>
                  </a:schemeClr>
                </a:solidFill>
              </a:rPr>
              <a:t>Diploma’s of registratie in het Centraal Diploma Register (zie websites www.vca.nl en www.besacc-vca.be)</a:t>
            </a:r>
            <a:br>
              <a:rPr lang="nl-NL" sz="1200" dirty="0">
                <a:effectLst/>
                <a:ea typeface="Calibri" panose="020F0502020204030204" pitchFamily="34" charset="0"/>
              </a:rPr>
            </a:br>
            <a:br>
              <a:rPr lang="nl-NL" sz="1200" dirty="0">
                <a:effectLst/>
                <a:ea typeface="Calibri" panose="020F0502020204030204" pitchFamily="34" charset="0"/>
              </a:rPr>
            </a:br>
            <a:endParaRPr lang="nl-NL" sz="1200" dirty="0">
              <a:effectLst/>
              <a:ea typeface="Calibri" panose="020F0502020204030204" pitchFamily="34" charset="0"/>
            </a:endParaRPr>
          </a:p>
          <a:p>
            <a:pPr defTabSz="539750"/>
            <a:endParaRPr lang="nl-NL" sz="1200" dirty="0">
              <a:effectLst/>
              <a:ea typeface="Calibri" panose="020F0502020204030204" pitchFamily="34" charset="0"/>
            </a:endParaRPr>
          </a:p>
        </p:txBody>
      </p:sp>
      <p:grpSp>
        <p:nvGrpSpPr>
          <p:cNvPr id="4" name="Groep 3"/>
          <p:cNvGrpSpPr/>
          <p:nvPr/>
        </p:nvGrpSpPr>
        <p:grpSpPr>
          <a:xfrm>
            <a:off x="9658905" y="-123825"/>
            <a:ext cx="2590677" cy="7014839"/>
            <a:chOff x="9658905" y="-8878"/>
            <a:chExt cx="2590677" cy="6899892"/>
          </a:xfrm>
        </p:grpSpPr>
        <p:sp>
          <p:nvSpPr>
            <p:cNvPr id="5" name="Vrije vorm 4"/>
            <p:cNvSpPr/>
            <p:nvPr/>
          </p:nvSpPr>
          <p:spPr>
            <a:xfrm>
              <a:off x="9658905" y="-8878"/>
              <a:ext cx="2533527" cy="6871317"/>
            </a:xfrm>
            <a:custGeom>
              <a:avLst/>
              <a:gdLst>
                <a:gd name="connsiteX0" fmla="*/ 1180730 w 1189608"/>
                <a:gd name="connsiteY0" fmla="*/ 0 h 6871317"/>
                <a:gd name="connsiteX1" fmla="*/ 1189608 w 1189608"/>
                <a:gd name="connsiteY1" fmla="*/ 6871317 h 6871317"/>
                <a:gd name="connsiteX2" fmla="*/ 124287 w 1189608"/>
                <a:gd name="connsiteY2" fmla="*/ 6871317 h 6871317"/>
                <a:gd name="connsiteX3" fmla="*/ 195309 w 1189608"/>
                <a:gd name="connsiteY3" fmla="*/ 6693763 h 6871317"/>
                <a:gd name="connsiteX4" fmla="*/ 106532 w 1189608"/>
                <a:gd name="connsiteY4" fmla="*/ 6649375 h 6871317"/>
                <a:gd name="connsiteX5" fmla="*/ 44388 w 1189608"/>
                <a:gd name="connsiteY5" fmla="*/ 6613864 h 6871317"/>
                <a:gd name="connsiteX6" fmla="*/ 8878 w 1189608"/>
                <a:gd name="connsiteY6" fmla="*/ 6604987 h 6871317"/>
                <a:gd name="connsiteX7" fmla="*/ 26633 w 1189608"/>
                <a:gd name="connsiteY7" fmla="*/ 6578354 h 6871317"/>
                <a:gd name="connsiteX8" fmla="*/ 62144 w 1189608"/>
                <a:gd name="connsiteY8" fmla="*/ 6569476 h 6871317"/>
                <a:gd name="connsiteX9" fmla="*/ 79899 w 1189608"/>
                <a:gd name="connsiteY9" fmla="*/ 6516210 h 6871317"/>
                <a:gd name="connsiteX10" fmla="*/ 79899 w 1189608"/>
                <a:gd name="connsiteY10" fmla="*/ 6400800 h 6871317"/>
                <a:gd name="connsiteX11" fmla="*/ 106532 w 1189608"/>
                <a:gd name="connsiteY11" fmla="*/ 6241002 h 6871317"/>
                <a:gd name="connsiteX12" fmla="*/ 124287 w 1189608"/>
                <a:gd name="connsiteY12" fmla="*/ 6152226 h 6871317"/>
                <a:gd name="connsiteX13" fmla="*/ 142043 w 1189608"/>
                <a:gd name="connsiteY13" fmla="*/ 6125593 h 6871317"/>
                <a:gd name="connsiteX14" fmla="*/ 124287 w 1189608"/>
                <a:gd name="connsiteY14" fmla="*/ 6107837 h 6871317"/>
                <a:gd name="connsiteX15" fmla="*/ 142043 w 1189608"/>
                <a:gd name="connsiteY15" fmla="*/ 6072327 h 6871317"/>
                <a:gd name="connsiteX16" fmla="*/ 150920 w 1189608"/>
                <a:gd name="connsiteY16" fmla="*/ 6036816 h 6871317"/>
                <a:gd name="connsiteX17" fmla="*/ 106532 w 1189608"/>
                <a:gd name="connsiteY17" fmla="*/ 5983550 h 6871317"/>
                <a:gd name="connsiteX18" fmla="*/ 88777 w 1189608"/>
                <a:gd name="connsiteY18" fmla="*/ 5956917 h 6871317"/>
                <a:gd name="connsiteX19" fmla="*/ 106532 w 1189608"/>
                <a:gd name="connsiteY19" fmla="*/ 5921406 h 6871317"/>
                <a:gd name="connsiteX20" fmla="*/ 142043 w 1189608"/>
                <a:gd name="connsiteY20" fmla="*/ 5912528 h 6871317"/>
                <a:gd name="connsiteX21" fmla="*/ 168676 w 1189608"/>
                <a:gd name="connsiteY21" fmla="*/ 5885895 h 6871317"/>
                <a:gd name="connsiteX22" fmla="*/ 177553 w 1189608"/>
                <a:gd name="connsiteY22" fmla="*/ 5859262 h 6871317"/>
                <a:gd name="connsiteX23" fmla="*/ 195309 w 1189608"/>
                <a:gd name="connsiteY23" fmla="*/ 5823752 h 6871317"/>
                <a:gd name="connsiteX24" fmla="*/ 177553 w 1189608"/>
                <a:gd name="connsiteY24" fmla="*/ 5788241 h 6871317"/>
                <a:gd name="connsiteX25" fmla="*/ 97654 w 1189608"/>
                <a:gd name="connsiteY25" fmla="*/ 5743853 h 6871317"/>
                <a:gd name="connsiteX26" fmla="*/ 62144 w 1189608"/>
                <a:gd name="connsiteY26" fmla="*/ 5699464 h 6871317"/>
                <a:gd name="connsiteX27" fmla="*/ 71021 w 1189608"/>
                <a:gd name="connsiteY27" fmla="*/ 5672831 h 6871317"/>
                <a:gd name="connsiteX28" fmla="*/ 88777 w 1189608"/>
                <a:gd name="connsiteY28" fmla="*/ 5610688 h 6871317"/>
                <a:gd name="connsiteX29" fmla="*/ 106532 w 1189608"/>
                <a:gd name="connsiteY29" fmla="*/ 5592932 h 6871317"/>
                <a:gd name="connsiteX30" fmla="*/ 124287 w 1189608"/>
                <a:gd name="connsiteY30" fmla="*/ 5566299 h 6871317"/>
                <a:gd name="connsiteX31" fmla="*/ 133165 w 1189608"/>
                <a:gd name="connsiteY31" fmla="*/ 5539666 h 6871317"/>
                <a:gd name="connsiteX32" fmla="*/ 142043 w 1189608"/>
                <a:gd name="connsiteY32" fmla="*/ 5495278 h 6871317"/>
                <a:gd name="connsiteX33" fmla="*/ 195309 w 1189608"/>
                <a:gd name="connsiteY33" fmla="*/ 5450890 h 6871317"/>
                <a:gd name="connsiteX34" fmla="*/ 213064 w 1189608"/>
                <a:gd name="connsiteY34" fmla="*/ 5424257 h 6871317"/>
                <a:gd name="connsiteX35" fmla="*/ 177553 w 1189608"/>
                <a:gd name="connsiteY35" fmla="*/ 5362113 h 6871317"/>
                <a:gd name="connsiteX36" fmla="*/ 150920 w 1189608"/>
                <a:gd name="connsiteY36" fmla="*/ 5317725 h 6871317"/>
                <a:gd name="connsiteX37" fmla="*/ 97654 w 1189608"/>
                <a:gd name="connsiteY37" fmla="*/ 5282214 h 6871317"/>
                <a:gd name="connsiteX38" fmla="*/ 115410 w 1189608"/>
                <a:gd name="connsiteY38" fmla="*/ 5255581 h 6871317"/>
                <a:gd name="connsiteX39" fmla="*/ 142043 w 1189608"/>
                <a:gd name="connsiteY39" fmla="*/ 5246703 h 6871317"/>
                <a:gd name="connsiteX40" fmla="*/ 230819 w 1189608"/>
                <a:gd name="connsiteY40" fmla="*/ 5211193 h 6871317"/>
                <a:gd name="connsiteX41" fmla="*/ 319596 w 1189608"/>
                <a:gd name="connsiteY41" fmla="*/ 5157927 h 6871317"/>
                <a:gd name="connsiteX42" fmla="*/ 390617 w 1189608"/>
                <a:gd name="connsiteY42" fmla="*/ 5113538 h 6871317"/>
                <a:gd name="connsiteX43" fmla="*/ 399495 w 1189608"/>
                <a:gd name="connsiteY43" fmla="*/ 5086905 h 6871317"/>
                <a:gd name="connsiteX44" fmla="*/ 346229 w 1189608"/>
                <a:gd name="connsiteY44" fmla="*/ 5051395 h 6871317"/>
                <a:gd name="connsiteX45" fmla="*/ 319596 w 1189608"/>
                <a:gd name="connsiteY45" fmla="*/ 5024761 h 6871317"/>
                <a:gd name="connsiteX46" fmla="*/ 292963 w 1189608"/>
                <a:gd name="connsiteY46" fmla="*/ 4989251 h 6871317"/>
                <a:gd name="connsiteX47" fmla="*/ 266330 w 1189608"/>
                <a:gd name="connsiteY47" fmla="*/ 4971495 h 6871317"/>
                <a:gd name="connsiteX48" fmla="*/ 239697 w 1189608"/>
                <a:gd name="connsiteY48" fmla="*/ 4935985 h 6871317"/>
                <a:gd name="connsiteX49" fmla="*/ 221942 w 1189608"/>
                <a:gd name="connsiteY49" fmla="*/ 4918229 h 6871317"/>
                <a:gd name="connsiteX50" fmla="*/ 213064 w 1189608"/>
                <a:gd name="connsiteY50" fmla="*/ 4891596 h 6871317"/>
                <a:gd name="connsiteX51" fmla="*/ 204186 w 1189608"/>
                <a:gd name="connsiteY51" fmla="*/ 4838330 h 6871317"/>
                <a:gd name="connsiteX52" fmla="*/ 177553 w 1189608"/>
                <a:gd name="connsiteY52" fmla="*/ 4820575 h 6871317"/>
                <a:gd name="connsiteX53" fmla="*/ 186431 w 1189608"/>
                <a:gd name="connsiteY53" fmla="*/ 4793942 h 6871317"/>
                <a:gd name="connsiteX54" fmla="*/ 204186 w 1189608"/>
                <a:gd name="connsiteY54" fmla="*/ 4767309 h 6871317"/>
                <a:gd name="connsiteX55" fmla="*/ 177553 w 1189608"/>
                <a:gd name="connsiteY55" fmla="*/ 4731798 h 6871317"/>
                <a:gd name="connsiteX56" fmla="*/ 168676 w 1189608"/>
                <a:gd name="connsiteY56" fmla="*/ 4705165 h 6871317"/>
                <a:gd name="connsiteX57" fmla="*/ 106532 w 1189608"/>
                <a:gd name="connsiteY57" fmla="*/ 4687410 h 6871317"/>
                <a:gd name="connsiteX58" fmla="*/ 79899 w 1189608"/>
                <a:gd name="connsiteY58" fmla="*/ 4669655 h 6871317"/>
                <a:gd name="connsiteX59" fmla="*/ 124287 w 1189608"/>
                <a:gd name="connsiteY59" fmla="*/ 4643022 h 6871317"/>
                <a:gd name="connsiteX60" fmla="*/ 150920 w 1189608"/>
                <a:gd name="connsiteY60" fmla="*/ 4625266 h 6871317"/>
                <a:gd name="connsiteX61" fmla="*/ 186431 w 1189608"/>
                <a:gd name="connsiteY61" fmla="*/ 4607511 h 6871317"/>
                <a:gd name="connsiteX62" fmla="*/ 177553 w 1189608"/>
                <a:gd name="connsiteY62" fmla="*/ 4572000 h 6871317"/>
                <a:gd name="connsiteX63" fmla="*/ 142043 w 1189608"/>
                <a:gd name="connsiteY63" fmla="*/ 4554245 h 6871317"/>
                <a:gd name="connsiteX64" fmla="*/ 124287 w 1189608"/>
                <a:gd name="connsiteY64" fmla="*/ 4536490 h 6871317"/>
                <a:gd name="connsiteX65" fmla="*/ 142043 w 1189608"/>
                <a:gd name="connsiteY65" fmla="*/ 4509857 h 6871317"/>
                <a:gd name="connsiteX66" fmla="*/ 186431 w 1189608"/>
                <a:gd name="connsiteY66" fmla="*/ 4465468 h 6871317"/>
                <a:gd name="connsiteX67" fmla="*/ 195309 w 1189608"/>
                <a:gd name="connsiteY67" fmla="*/ 4438835 h 6871317"/>
                <a:gd name="connsiteX68" fmla="*/ 213064 w 1189608"/>
                <a:gd name="connsiteY68" fmla="*/ 4403325 h 6871317"/>
                <a:gd name="connsiteX69" fmla="*/ 195309 w 1189608"/>
                <a:gd name="connsiteY69" fmla="*/ 4323426 h 6871317"/>
                <a:gd name="connsiteX70" fmla="*/ 177553 w 1189608"/>
                <a:gd name="connsiteY70" fmla="*/ 4305670 h 6871317"/>
                <a:gd name="connsiteX71" fmla="*/ 106532 w 1189608"/>
                <a:gd name="connsiteY71" fmla="*/ 4261282 h 6871317"/>
                <a:gd name="connsiteX72" fmla="*/ 62144 w 1189608"/>
                <a:gd name="connsiteY72" fmla="*/ 4208016 h 6871317"/>
                <a:gd name="connsiteX73" fmla="*/ 88777 w 1189608"/>
                <a:gd name="connsiteY73" fmla="*/ 4190261 h 6871317"/>
                <a:gd name="connsiteX74" fmla="*/ 115410 w 1189608"/>
                <a:gd name="connsiteY74" fmla="*/ 4163628 h 6871317"/>
                <a:gd name="connsiteX75" fmla="*/ 186431 w 1189608"/>
                <a:gd name="connsiteY75" fmla="*/ 4110361 h 6871317"/>
                <a:gd name="connsiteX76" fmla="*/ 204186 w 1189608"/>
                <a:gd name="connsiteY76" fmla="*/ 4083728 h 6871317"/>
                <a:gd name="connsiteX77" fmla="*/ 248575 w 1189608"/>
                <a:gd name="connsiteY77" fmla="*/ 4012707 h 6871317"/>
                <a:gd name="connsiteX78" fmla="*/ 266330 w 1189608"/>
                <a:gd name="connsiteY78" fmla="*/ 3977196 h 6871317"/>
                <a:gd name="connsiteX79" fmla="*/ 301841 w 1189608"/>
                <a:gd name="connsiteY79" fmla="*/ 3941686 h 6871317"/>
                <a:gd name="connsiteX80" fmla="*/ 310718 w 1189608"/>
                <a:gd name="connsiteY80" fmla="*/ 3906175 h 6871317"/>
                <a:gd name="connsiteX81" fmla="*/ 319596 w 1189608"/>
                <a:gd name="connsiteY81" fmla="*/ 3879542 h 6871317"/>
                <a:gd name="connsiteX82" fmla="*/ 310718 w 1189608"/>
                <a:gd name="connsiteY82" fmla="*/ 3817398 h 6871317"/>
                <a:gd name="connsiteX83" fmla="*/ 292963 w 1189608"/>
                <a:gd name="connsiteY83" fmla="*/ 3755255 h 6871317"/>
                <a:gd name="connsiteX84" fmla="*/ 239697 w 1189608"/>
                <a:gd name="connsiteY84" fmla="*/ 3737499 h 6871317"/>
                <a:gd name="connsiteX85" fmla="*/ 213064 w 1189608"/>
                <a:gd name="connsiteY85" fmla="*/ 3710866 h 6871317"/>
                <a:gd name="connsiteX86" fmla="*/ 177553 w 1189608"/>
                <a:gd name="connsiteY86" fmla="*/ 3684233 h 6871317"/>
                <a:gd name="connsiteX87" fmla="*/ 142043 w 1189608"/>
                <a:gd name="connsiteY87" fmla="*/ 3630967 h 6871317"/>
                <a:gd name="connsiteX88" fmla="*/ 133165 w 1189608"/>
                <a:gd name="connsiteY88" fmla="*/ 3533313 h 6871317"/>
                <a:gd name="connsiteX89" fmla="*/ 106532 w 1189608"/>
                <a:gd name="connsiteY89" fmla="*/ 3524435 h 6871317"/>
                <a:gd name="connsiteX90" fmla="*/ 62144 w 1189608"/>
                <a:gd name="connsiteY90" fmla="*/ 3444536 h 6871317"/>
                <a:gd name="connsiteX91" fmla="*/ 88777 w 1189608"/>
                <a:gd name="connsiteY91" fmla="*/ 3400148 h 6871317"/>
                <a:gd name="connsiteX92" fmla="*/ 97654 w 1189608"/>
                <a:gd name="connsiteY92" fmla="*/ 3364637 h 6871317"/>
                <a:gd name="connsiteX93" fmla="*/ 88777 w 1189608"/>
                <a:gd name="connsiteY93" fmla="*/ 3311371 h 6871317"/>
                <a:gd name="connsiteX94" fmla="*/ 62144 w 1189608"/>
                <a:gd name="connsiteY94" fmla="*/ 3275861 h 6871317"/>
                <a:gd name="connsiteX95" fmla="*/ 17755 w 1189608"/>
                <a:gd name="connsiteY95" fmla="*/ 3240350 h 6871317"/>
                <a:gd name="connsiteX96" fmla="*/ 0 w 1189608"/>
                <a:gd name="connsiteY96" fmla="*/ 3213717 h 6871317"/>
                <a:gd name="connsiteX97" fmla="*/ 17755 w 1189608"/>
                <a:gd name="connsiteY97" fmla="*/ 3195961 h 6871317"/>
                <a:gd name="connsiteX98" fmla="*/ 26633 w 1189608"/>
                <a:gd name="connsiteY98" fmla="*/ 3169328 h 6871317"/>
                <a:gd name="connsiteX99" fmla="*/ 62144 w 1189608"/>
                <a:gd name="connsiteY99" fmla="*/ 3124940 h 6871317"/>
                <a:gd name="connsiteX100" fmla="*/ 88777 w 1189608"/>
                <a:gd name="connsiteY100" fmla="*/ 3107185 h 6871317"/>
                <a:gd name="connsiteX101" fmla="*/ 97654 w 1189608"/>
                <a:gd name="connsiteY101" fmla="*/ 3080552 h 6871317"/>
                <a:gd name="connsiteX102" fmla="*/ 115410 w 1189608"/>
                <a:gd name="connsiteY102" fmla="*/ 3062796 h 6871317"/>
                <a:gd name="connsiteX103" fmla="*/ 124287 w 1189608"/>
                <a:gd name="connsiteY103" fmla="*/ 3009530 h 6871317"/>
                <a:gd name="connsiteX104" fmla="*/ 142043 w 1189608"/>
                <a:gd name="connsiteY104" fmla="*/ 2991775 h 6871317"/>
                <a:gd name="connsiteX105" fmla="*/ 239697 w 1189608"/>
                <a:gd name="connsiteY105" fmla="*/ 2938509 h 6871317"/>
                <a:gd name="connsiteX106" fmla="*/ 284085 w 1189608"/>
                <a:gd name="connsiteY106" fmla="*/ 2911876 h 6871317"/>
                <a:gd name="connsiteX107" fmla="*/ 355107 w 1189608"/>
                <a:gd name="connsiteY107" fmla="*/ 2858610 h 6871317"/>
                <a:gd name="connsiteX108" fmla="*/ 346229 w 1189608"/>
                <a:gd name="connsiteY108" fmla="*/ 2787589 h 6871317"/>
                <a:gd name="connsiteX109" fmla="*/ 319596 w 1189608"/>
                <a:gd name="connsiteY109" fmla="*/ 2778711 h 6871317"/>
                <a:gd name="connsiteX110" fmla="*/ 292963 w 1189608"/>
                <a:gd name="connsiteY110" fmla="*/ 2752078 h 6871317"/>
                <a:gd name="connsiteX111" fmla="*/ 266330 w 1189608"/>
                <a:gd name="connsiteY111" fmla="*/ 2698812 h 6871317"/>
                <a:gd name="connsiteX112" fmla="*/ 230819 w 1189608"/>
                <a:gd name="connsiteY112" fmla="*/ 2681057 h 6871317"/>
                <a:gd name="connsiteX113" fmla="*/ 186431 w 1189608"/>
                <a:gd name="connsiteY113" fmla="*/ 2645546 h 6871317"/>
                <a:gd name="connsiteX114" fmla="*/ 124287 w 1189608"/>
                <a:gd name="connsiteY114" fmla="*/ 2592280 h 6871317"/>
                <a:gd name="connsiteX115" fmla="*/ 71021 w 1189608"/>
                <a:gd name="connsiteY115" fmla="*/ 2556769 h 6871317"/>
                <a:gd name="connsiteX116" fmla="*/ 97654 w 1189608"/>
                <a:gd name="connsiteY116" fmla="*/ 2459115 h 6871317"/>
                <a:gd name="connsiteX117" fmla="*/ 115410 w 1189608"/>
                <a:gd name="connsiteY117" fmla="*/ 2441360 h 6871317"/>
                <a:gd name="connsiteX118" fmla="*/ 142043 w 1189608"/>
                <a:gd name="connsiteY118" fmla="*/ 2388094 h 6871317"/>
                <a:gd name="connsiteX119" fmla="*/ 159798 w 1189608"/>
                <a:gd name="connsiteY119" fmla="*/ 2370338 h 6871317"/>
                <a:gd name="connsiteX120" fmla="*/ 177553 w 1189608"/>
                <a:gd name="connsiteY120" fmla="*/ 2343705 h 6871317"/>
                <a:gd name="connsiteX121" fmla="*/ 221942 w 1189608"/>
                <a:gd name="connsiteY121" fmla="*/ 2308195 h 6871317"/>
                <a:gd name="connsiteX122" fmla="*/ 204186 w 1189608"/>
                <a:gd name="connsiteY122" fmla="*/ 2290439 h 6871317"/>
                <a:gd name="connsiteX123" fmla="*/ 159798 w 1189608"/>
                <a:gd name="connsiteY123" fmla="*/ 2281561 h 6871317"/>
                <a:gd name="connsiteX124" fmla="*/ 142043 w 1189608"/>
                <a:gd name="connsiteY124" fmla="*/ 2228295 h 6871317"/>
                <a:gd name="connsiteX125" fmla="*/ 186431 w 1189608"/>
                <a:gd name="connsiteY125" fmla="*/ 2148396 h 6871317"/>
                <a:gd name="connsiteX126" fmla="*/ 177553 w 1189608"/>
                <a:gd name="connsiteY126" fmla="*/ 2104008 h 6871317"/>
                <a:gd name="connsiteX127" fmla="*/ 88777 w 1189608"/>
                <a:gd name="connsiteY127" fmla="*/ 2068497 h 6871317"/>
                <a:gd name="connsiteX128" fmla="*/ 44388 w 1189608"/>
                <a:gd name="connsiteY128" fmla="*/ 2032987 h 6871317"/>
                <a:gd name="connsiteX129" fmla="*/ 62144 w 1189608"/>
                <a:gd name="connsiteY129" fmla="*/ 1953088 h 6871317"/>
                <a:gd name="connsiteX130" fmla="*/ 79899 w 1189608"/>
                <a:gd name="connsiteY130" fmla="*/ 1926455 h 6871317"/>
                <a:gd name="connsiteX131" fmla="*/ 97654 w 1189608"/>
                <a:gd name="connsiteY131" fmla="*/ 1890944 h 6871317"/>
                <a:gd name="connsiteX132" fmla="*/ 106532 w 1189608"/>
                <a:gd name="connsiteY132" fmla="*/ 1855433 h 6871317"/>
                <a:gd name="connsiteX133" fmla="*/ 115410 w 1189608"/>
                <a:gd name="connsiteY133" fmla="*/ 1828800 h 6871317"/>
                <a:gd name="connsiteX134" fmla="*/ 88777 w 1189608"/>
                <a:gd name="connsiteY134" fmla="*/ 1731146 h 6871317"/>
                <a:gd name="connsiteX135" fmla="*/ 44388 w 1189608"/>
                <a:gd name="connsiteY135" fmla="*/ 1686758 h 6871317"/>
                <a:gd name="connsiteX136" fmla="*/ 26633 w 1189608"/>
                <a:gd name="connsiteY136" fmla="*/ 1624614 h 6871317"/>
                <a:gd name="connsiteX137" fmla="*/ 44388 w 1189608"/>
                <a:gd name="connsiteY137" fmla="*/ 1535837 h 6871317"/>
                <a:gd name="connsiteX138" fmla="*/ 62144 w 1189608"/>
                <a:gd name="connsiteY138" fmla="*/ 1491449 h 6871317"/>
                <a:gd name="connsiteX139" fmla="*/ 79899 w 1189608"/>
                <a:gd name="connsiteY139" fmla="*/ 1420428 h 6871317"/>
                <a:gd name="connsiteX140" fmla="*/ 88777 w 1189608"/>
                <a:gd name="connsiteY140" fmla="*/ 1269507 h 6871317"/>
                <a:gd name="connsiteX141" fmla="*/ 124287 w 1189608"/>
                <a:gd name="connsiteY141" fmla="*/ 1233996 h 6871317"/>
                <a:gd name="connsiteX142" fmla="*/ 142043 w 1189608"/>
                <a:gd name="connsiteY142" fmla="*/ 1207363 h 6871317"/>
                <a:gd name="connsiteX143" fmla="*/ 195309 w 1189608"/>
                <a:gd name="connsiteY143" fmla="*/ 1145220 h 6871317"/>
                <a:gd name="connsiteX144" fmla="*/ 177553 w 1189608"/>
                <a:gd name="connsiteY144" fmla="*/ 1127464 h 6871317"/>
                <a:gd name="connsiteX145" fmla="*/ 159798 w 1189608"/>
                <a:gd name="connsiteY145" fmla="*/ 1029810 h 6871317"/>
                <a:gd name="connsiteX146" fmla="*/ 150920 w 1189608"/>
                <a:gd name="connsiteY146" fmla="*/ 1003177 h 6871317"/>
                <a:gd name="connsiteX147" fmla="*/ 133165 w 1189608"/>
                <a:gd name="connsiteY147" fmla="*/ 941033 h 6871317"/>
                <a:gd name="connsiteX148" fmla="*/ 115410 w 1189608"/>
                <a:gd name="connsiteY148" fmla="*/ 905523 h 6871317"/>
                <a:gd name="connsiteX149" fmla="*/ 124287 w 1189608"/>
                <a:gd name="connsiteY149" fmla="*/ 870012 h 6871317"/>
                <a:gd name="connsiteX150" fmla="*/ 133165 w 1189608"/>
                <a:gd name="connsiteY150" fmla="*/ 825624 h 6871317"/>
                <a:gd name="connsiteX151" fmla="*/ 142043 w 1189608"/>
                <a:gd name="connsiteY151" fmla="*/ 798991 h 6871317"/>
                <a:gd name="connsiteX152" fmla="*/ 124287 w 1189608"/>
                <a:gd name="connsiteY152" fmla="*/ 754602 h 6871317"/>
                <a:gd name="connsiteX153" fmla="*/ 79899 w 1189608"/>
                <a:gd name="connsiteY153" fmla="*/ 701336 h 6871317"/>
                <a:gd name="connsiteX154" fmla="*/ 71021 w 1189608"/>
                <a:gd name="connsiteY154" fmla="*/ 674703 h 6871317"/>
                <a:gd name="connsiteX155" fmla="*/ 106532 w 1189608"/>
                <a:gd name="connsiteY155" fmla="*/ 621437 h 6871317"/>
                <a:gd name="connsiteX156" fmla="*/ 124287 w 1189608"/>
                <a:gd name="connsiteY156" fmla="*/ 568171 h 6871317"/>
                <a:gd name="connsiteX157" fmla="*/ 133165 w 1189608"/>
                <a:gd name="connsiteY157" fmla="*/ 541538 h 6871317"/>
                <a:gd name="connsiteX158" fmla="*/ 115410 w 1189608"/>
                <a:gd name="connsiteY158" fmla="*/ 479395 h 6871317"/>
                <a:gd name="connsiteX159" fmla="*/ 97654 w 1189608"/>
                <a:gd name="connsiteY159" fmla="*/ 461639 h 6871317"/>
                <a:gd name="connsiteX160" fmla="*/ 115410 w 1189608"/>
                <a:gd name="connsiteY160" fmla="*/ 292963 h 6871317"/>
                <a:gd name="connsiteX161" fmla="*/ 150920 w 1189608"/>
                <a:gd name="connsiteY161" fmla="*/ 266330 h 6871317"/>
                <a:gd name="connsiteX162" fmla="*/ 186431 w 1189608"/>
                <a:gd name="connsiteY162" fmla="*/ 221942 h 6871317"/>
                <a:gd name="connsiteX163" fmla="*/ 195309 w 1189608"/>
                <a:gd name="connsiteY163" fmla="*/ 195309 h 6871317"/>
                <a:gd name="connsiteX164" fmla="*/ 186431 w 1189608"/>
                <a:gd name="connsiteY164" fmla="*/ 168676 h 6871317"/>
                <a:gd name="connsiteX165" fmla="*/ 150920 w 1189608"/>
                <a:gd name="connsiteY165" fmla="*/ 159798 h 6871317"/>
                <a:gd name="connsiteX166" fmla="*/ 159798 w 1189608"/>
                <a:gd name="connsiteY166" fmla="*/ 124288 h 6871317"/>
                <a:gd name="connsiteX167" fmla="*/ 195309 w 1189608"/>
                <a:gd name="connsiteY167" fmla="*/ 106532 h 6871317"/>
                <a:gd name="connsiteX168" fmla="*/ 221942 w 1189608"/>
                <a:gd name="connsiteY168" fmla="*/ 88777 h 6871317"/>
                <a:gd name="connsiteX169" fmla="*/ 177553 w 1189608"/>
                <a:gd name="connsiteY169" fmla="*/ 53266 h 6871317"/>
                <a:gd name="connsiteX170" fmla="*/ 168676 w 1189608"/>
                <a:gd name="connsiteY170" fmla="*/ 8878 h 6871317"/>
                <a:gd name="connsiteX171" fmla="*/ 1180730 w 1189608"/>
                <a:gd name="connsiteY171" fmla="*/ 0 h 6871317"/>
                <a:gd name="connsiteX0" fmla="*/ 1173200 w 1189608"/>
                <a:gd name="connsiteY0" fmla="*/ 0 h 6864967"/>
                <a:gd name="connsiteX1" fmla="*/ 1189608 w 1189608"/>
                <a:gd name="connsiteY1" fmla="*/ 6864967 h 6864967"/>
                <a:gd name="connsiteX2" fmla="*/ 124287 w 1189608"/>
                <a:gd name="connsiteY2" fmla="*/ 6864967 h 6864967"/>
                <a:gd name="connsiteX3" fmla="*/ 195309 w 1189608"/>
                <a:gd name="connsiteY3" fmla="*/ 6687413 h 6864967"/>
                <a:gd name="connsiteX4" fmla="*/ 106532 w 1189608"/>
                <a:gd name="connsiteY4" fmla="*/ 6643025 h 6864967"/>
                <a:gd name="connsiteX5" fmla="*/ 44388 w 1189608"/>
                <a:gd name="connsiteY5" fmla="*/ 6607514 h 6864967"/>
                <a:gd name="connsiteX6" fmla="*/ 8878 w 1189608"/>
                <a:gd name="connsiteY6" fmla="*/ 6598637 h 6864967"/>
                <a:gd name="connsiteX7" fmla="*/ 26633 w 1189608"/>
                <a:gd name="connsiteY7" fmla="*/ 6572004 h 6864967"/>
                <a:gd name="connsiteX8" fmla="*/ 62144 w 1189608"/>
                <a:gd name="connsiteY8" fmla="*/ 6563126 h 6864967"/>
                <a:gd name="connsiteX9" fmla="*/ 79899 w 1189608"/>
                <a:gd name="connsiteY9" fmla="*/ 6509860 h 6864967"/>
                <a:gd name="connsiteX10" fmla="*/ 79899 w 1189608"/>
                <a:gd name="connsiteY10" fmla="*/ 6394450 h 6864967"/>
                <a:gd name="connsiteX11" fmla="*/ 106532 w 1189608"/>
                <a:gd name="connsiteY11" fmla="*/ 6234652 h 6864967"/>
                <a:gd name="connsiteX12" fmla="*/ 124287 w 1189608"/>
                <a:gd name="connsiteY12" fmla="*/ 6145876 h 6864967"/>
                <a:gd name="connsiteX13" fmla="*/ 142043 w 1189608"/>
                <a:gd name="connsiteY13" fmla="*/ 6119243 h 6864967"/>
                <a:gd name="connsiteX14" fmla="*/ 124287 w 1189608"/>
                <a:gd name="connsiteY14" fmla="*/ 6101487 h 6864967"/>
                <a:gd name="connsiteX15" fmla="*/ 142043 w 1189608"/>
                <a:gd name="connsiteY15" fmla="*/ 6065977 h 6864967"/>
                <a:gd name="connsiteX16" fmla="*/ 150920 w 1189608"/>
                <a:gd name="connsiteY16" fmla="*/ 6030466 h 6864967"/>
                <a:gd name="connsiteX17" fmla="*/ 106532 w 1189608"/>
                <a:gd name="connsiteY17" fmla="*/ 5977200 h 6864967"/>
                <a:gd name="connsiteX18" fmla="*/ 88777 w 1189608"/>
                <a:gd name="connsiteY18" fmla="*/ 5950567 h 6864967"/>
                <a:gd name="connsiteX19" fmla="*/ 106532 w 1189608"/>
                <a:gd name="connsiteY19" fmla="*/ 5915056 h 6864967"/>
                <a:gd name="connsiteX20" fmla="*/ 142043 w 1189608"/>
                <a:gd name="connsiteY20" fmla="*/ 5906178 h 6864967"/>
                <a:gd name="connsiteX21" fmla="*/ 168676 w 1189608"/>
                <a:gd name="connsiteY21" fmla="*/ 5879545 h 6864967"/>
                <a:gd name="connsiteX22" fmla="*/ 177553 w 1189608"/>
                <a:gd name="connsiteY22" fmla="*/ 5852912 h 6864967"/>
                <a:gd name="connsiteX23" fmla="*/ 195309 w 1189608"/>
                <a:gd name="connsiteY23" fmla="*/ 5817402 h 6864967"/>
                <a:gd name="connsiteX24" fmla="*/ 177553 w 1189608"/>
                <a:gd name="connsiteY24" fmla="*/ 5781891 h 6864967"/>
                <a:gd name="connsiteX25" fmla="*/ 97654 w 1189608"/>
                <a:gd name="connsiteY25" fmla="*/ 5737503 h 6864967"/>
                <a:gd name="connsiteX26" fmla="*/ 62144 w 1189608"/>
                <a:gd name="connsiteY26" fmla="*/ 5693114 h 6864967"/>
                <a:gd name="connsiteX27" fmla="*/ 71021 w 1189608"/>
                <a:gd name="connsiteY27" fmla="*/ 5666481 h 6864967"/>
                <a:gd name="connsiteX28" fmla="*/ 88777 w 1189608"/>
                <a:gd name="connsiteY28" fmla="*/ 5604338 h 6864967"/>
                <a:gd name="connsiteX29" fmla="*/ 106532 w 1189608"/>
                <a:gd name="connsiteY29" fmla="*/ 5586582 h 6864967"/>
                <a:gd name="connsiteX30" fmla="*/ 124287 w 1189608"/>
                <a:gd name="connsiteY30" fmla="*/ 5559949 h 6864967"/>
                <a:gd name="connsiteX31" fmla="*/ 133165 w 1189608"/>
                <a:gd name="connsiteY31" fmla="*/ 5533316 h 6864967"/>
                <a:gd name="connsiteX32" fmla="*/ 142043 w 1189608"/>
                <a:gd name="connsiteY32" fmla="*/ 5488928 h 6864967"/>
                <a:gd name="connsiteX33" fmla="*/ 195309 w 1189608"/>
                <a:gd name="connsiteY33" fmla="*/ 5444540 h 6864967"/>
                <a:gd name="connsiteX34" fmla="*/ 213064 w 1189608"/>
                <a:gd name="connsiteY34" fmla="*/ 5417907 h 6864967"/>
                <a:gd name="connsiteX35" fmla="*/ 177553 w 1189608"/>
                <a:gd name="connsiteY35" fmla="*/ 5355763 h 6864967"/>
                <a:gd name="connsiteX36" fmla="*/ 150920 w 1189608"/>
                <a:gd name="connsiteY36" fmla="*/ 5311375 h 6864967"/>
                <a:gd name="connsiteX37" fmla="*/ 97654 w 1189608"/>
                <a:gd name="connsiteY37" fmla="*/ 5275864 h 6864967"/>
                <a:gd name="connsiteX38" fmla="*/ 115410 w 1189608"/>
                <a:gd name="connsiteY38" fmla="*/ 5249231 h 6864967"/>
                <a:gd name="connsiteX39" fmla="*/ 142043 w 1189608"/>
                <a:gd name="connsiteY39" fmla="*/ 5240353 h 6864967"/>
                <a:gd name="connsiteX40" fmla="*/ 230819 w 1189608"/>
                <a:gd name="connsiteY40" fmla="*/ 5204843 h 6864967"/>
                <a:gd name="connsiteX41" fmla="*/ 319596 w 1189608"/>
                <a:gd name="connsiteY41" fmla="*/ 5151577 h 6864967"/>
                <a:gd name="connsiteX42" fmla="*/ 390617 w 1189608"/>
                <a:gd name="connsiteY42" fmla="*/ 5107188 h 6864967"/>
                <a:gd name="connsiteX43" fmla="*/ 399495 w 1189608"/>
                <a:gd name="connsiteY43" fmla="*/ 5080555 h 6864967"/>
                <a:gd name="connsiteX44" fmla="*/ 346229 w 1189608"/>
                <a:gd name="connsiteY44" fmla="*/ 5045045 h 6864967"/>
                <a:gd name="connsiteX45" fmla="*/ 319596 w 1189608"/>
                <a:gd name="connsiteY45" fmla="*/ 5018411 h 6864967"/>
                <a:gd name="connsiteX46" fmla="*/ 292963 w 1189608"/>
                <a:gd name="connsiteY46" fmla="*/ 4982901 h 6864967"/>
                <a:gd name="connsiteX47" fmla="*/ 266330 w 1189608"/>
                <a:gd name="connsiteY47" fmla="*/ 4965145 h 6864967"/>
                <a:gd name="connsiteX48" fmla="*/ 239697 w 1189608"/>
                <a:gd name="connsiteY48" fmla="*/ 4929635 h 6864967"/>
                <a:gd name="connsiteX49" fmla="*/ 221942 w 1189608"/>
                <a:gd name="connsiteY49" fmla="*/ 4911879 h 6864967"/>
                <a:gd name="connsiteX50" fmla="*/ 213064 w 1189608"/>
                <a:gd name="connsiteY50" fmla="*/ 4885246 h 6864967"/>
                <a:gd name="connsiteX51" fmla="*/ 204186 w 1189608"/>
                <a:gd name="connsiteY51" fmla="*/ 4831980 h 6864967"/>
                <a:gd name="connsiteX52" fmla="*/ 177553 w 1189608"/>
                <a:gd name="connsiteY52" fmla="*/ 4814225 h 6864967"/>
                <a:gd name="connsiteX53" fmla="*/ 186431 w 1189608"/>
                <a:gd name="connsiteY53" fmla="*/ 4787592 h 6864967"/>
                <a:gd name="connsiteX54" fmla="*/ 204186 w 1189608"/>
                <a:gd name="connsiteY54" fmla="*/ 4760959 h 6864967"/>
                <a:gd name="connsiteX55" fmla="*/ 177553 w 1189608"/>
                <a:gd name="connsiteY55" fmla="*/ 4725448 h 6864967"/>
                <a:gd name="connsiteX56" fmla="*/ 168676 w 1189608"/>
                <a:gd name="connsiteY56" fmla="*/ 4698815 h 6864967"/>
                <a:gd name="connsiteX57" fmla="*/ 106532 w 1189608"/>
                <a:gd name="connsiteY57" fmla="*/ 4681060 h 6864967"/>
                <a:gd name="connsiteX58" fmla="*/ 79899 w 1189608"/>
                <a:gd name="connsiteY58" fmla="*/ 4663305 h 6864967"/>
                <a:gd name="connsiteX59" fmla="*/ 124287 w 1189608"/>
                <a:gd name="connsiteY59" fmla="*/ 4636672 h 6864967"/>
                <a:gd name="connsiteX60" fmla="*/ 150920 w 1189608"/>
                <a:gd name="connsiteY60" fmla="*/ 4618916 h 6864967"/>
                <a:gd name="connsiteX61" fmla="*/ 186431 w 1189608"/>
                <a:gd name="connsiteY61" fmla="*/ 4601161 h 6864967"/>
                <a:gd name="connsiteX62" fmla="*/ 177553 w 1189608"/>
                <a:gd name="connsiteY62" fmla="*/ 4565650 h 6864967"/>
                <a:gd name="connsiteX63" fmla="*/ 142043 w 1189608"/>
                <a:gd name="connsiteY63" fmla="*/ 4547895 h 6864967"/>
                <a:gd name="connsiteX64" fmla="*/ 124287 w 1189608"/>
                <a:gd name="connsiteY64" fmla="*/ 4530140 h 6864967"/>
                <a:gd name="connsiteX65" fmla="*/ 142043 w 1189608"/>
                <a:gd name="connsiteY65" fmla="*/ 4503507 h 6864967"/>
                <a:gd name="connsiteX66" fmla="*/ 186431 w 1189608"/>
                <a:gd name="connsiteY66" fmla="*/ 4459118 h 6864967"/>
                <a:gd name="connsiteX67" fmla="*/ 195309 w 1189608"/>
                <a:gd name="connsiteY67" fmla="*/ 4432485 h 6864967"/>
                <a:gd name="connsiteX68" fmla="*/ 213064 w 1189608"/>
                <a:gd name="connsiteY68" fmla="*/ 4396975 h 6864967"/>
                <a:gd name="connsiteX69" fmla="*/ 195309 w 1189608"/>
                <a:gd name="connsiteY69" fmla="*/ 4317076 h 6864967"/>
                <a:gd name="connsiteX70" fmla="*/ 177553 w 1189608"/>
                <a:gd name="connsiteY70" fmla="*/ 4299320 h 6864967"/>
                <a:gd name="connsiteX71" fmla="*/ 106532 w 1189608"/>
                <a:gd name="connsiteY71" fmla="*/ 4254932 h 6864967"/>
                <a:gd name="connsiteX72" fmla="*/ 62144 w 1189608"/>
                <a:gd name="connsiteY72" fmla="*/ 4201666 h 6864967"/>
                <a:gd name="connsiteX73" fmla="*/ 88777 w 1189608"/>
                <a:gd name="connsiteY73" fmla="*/ 4183911 h 6864967"/>
                <a:gd name="connsiteX74" fmla="*/ 115410 w 1189608"/>
                <a:gd name="connsiteY74" fmla="*/ 4157278 h 6864967"/>
                <a:gd name="connsiteX75" fmla="*/ 186431 w 1189608"/>
                <a:gd name="connsiteY75" fmla="*/ 4104011 h 6864967"/>
                <a:gd name="connsiteX76" fmla="*/ 204186 w 1189608"/>
                <a:gd name="connsiteY76" fmla="*/ 4077378 h 6864967"/>
                <a:gd name="connsiteX77" fmla="*/ 248575 w 1189608"/>
                <a:gd name="connsiteY77" fmla="*/ 4006357 h 6864967"/>
                <a:gd name="connsiteX78" fmla="*/ 266330 w 1189608"/>
                <a:gd name="connsiteY78" fmla="*/ 3970846 h 6864967"/>
                <a:gd name="connsiteX79" fmla="*/ 301841 w 1189608"/>
                <a:gd name="connsiteY79" fmla="*/ 3935336 h 6864967"/>
                <a:gd name="connsiteX80" fmla="*/ 310718 w 1189608"/>
                <a:gd name="connsiteY80" fmla="*/ 3899825 h 6864967"/>
                <a:gd name="connsiteX81" fmla="*/ 319596 w 1189608"/>
                <a:gd name="connsiteY81" fmla="*/ 3873192 h 6864967"/>
                <a:gd name="connsiteX82" fmla="*/ 310718 w 1189608"/>
                <a:gd name="connsiteY82" fmla="*/ 3811048 h 6864967"/>
                <a:gd name="connsiteX83" fmla="*/ 292963 w 1189608"/>
                <a:gd name="connsiteY83" fmla="*/ 3748905 h 6864967"/>
                <a:gd name="connsiteX84" fmla="*/ 239697 w 1189608"/>
                <a:gd name="connsiteY84" fmla="*/ 3731149 h 6864967"/>
                <a:gd name="connsiteX85" fmla="*/ 213064 w 1189608"/>
                <a:gd name="connsiteY85" fmla="*/ 3704516 h 6864967"/>
                <a:gd name="connsiteX86" fmla="*/ 177553 w 1189608"/>
                <a:gd name="connsiteY86" fmla="*/ 3677883 h 6864967"/>
                <a:gd name="connsiteX87" fmla="*/ 142043 w 1189608"/>
                <a:gd name="connsiteY87" fmla="*/ 3624617 h 6864967"/>
                <a:gd name="connsiteX88" fmla="*/ 133165 w 1189608"/>
                <a:gd name="connsiteY88" fmla="*/ 3526963 h 6864967"/>
                <a:gd name="connsiteX89" fmla="*/ 106532 w 1189608"/>
                <a:gd name="connsiteY89" fmla="*/ 3518085 h 6864967"/>
                <a:gd name="connsiteX90" fmla="*/ 62144 w 1189608"/>
                <a:gd name="connsiteY90" fmla="*/ 3438186 h 6864967"/>
                <a:gd name="connsiteX91" fmla="*/ 88777 w 1189608"/>
                <a:gd name="connsiteY91" fmla="*/ 3393798 h 6864967"/>
                <a:gd name="connsiteX92" fmla="*/ 97654 w 1189608"/>
                <a:gd name="connsiteY92" fmla="*/ 3358287 h 6864967"/>
                <a:gd name="connsiteX93" fmla="*/ 88777 w 1189608"/>
                <a:gd name="connsiteY93" fmla="*/ 3305021 h 6864967"/>
                <a:gd name="connsiteX94" fmla="*/ 62144 w 1189608"/>
                <a:gd name="connsiteY94" fmla="*/ 3269511 h 6864967"/>
                <a:gd name="connsiteX95" fmla="*/ 17755 w 1189608"/>
                <a:gd name="connsiteY95" fmla="*/ 3234000 h 6864967"/>
                <a:gd name="connsiteX96" fmla="*/ 0 w 1189608"/>
                <a:gd name="connsiteY96" fmla="*/ 3207367 h 6864967"/>
                <a:gd name="connsiteX97" fmla="*/ 17755 w 1189608"/>
                <a:gd name="connsiteY97" fmla="*/ 3189611 h 6864967"/>
                <a:gd name="connsiteX98" fmla="*/ 26633 w 1189608"/>
                <a:gd name="connsiteY98" fmla="*/ 3162978 h 6864967"/>
                <a:gd name="connsiteX99" fmla="*/ 62144 w 1189608"/>
                <a:gd name="connsiteY99" fmla="*/ 3118590 h 6864967"/>
                <a:gd name="connsiteX100" fmla="*/ 88777 w 1189608"/>
                <a:gd name="connsiteY100" fmla="*/ 3100835 h 6864967"/>
                <a:gd name="connsiteX101" fmla="*/ 97654 w 1189608"/>
                <a:gd name="connsiteY101" fmla="*/ 3074202 h 6864967"/>
                <a:gd name="connsiteX102" fmla="*/ 115410 w 1189608"/>
                <a:gd name="connsiteY102" fmla="*/ 3056446 h 6864967"/>
                <a:gd name="connsiteX103" fmla="*/ 124287 w 1189608"/>
                <a:gd name="connsiteY103" fmla="*/ 3003180 h 6864967"/>
                <a:gd name="connsiteX104" fmla="*/ 142043 w 1189608"/>
                <a:gd name="connsiteY104" fmla="*/ 2985425 h 6864967"/>
                <a:gd name="connsiteX105" fmla="*/ 239697 w 1189608"/>
                <a:gd name="connsiteY105" fmla="*/ 2932159 h 6864967"/>
                <a:gd name="connsiteX106" fmla="*/ 284085 w 1189608"/>
                <a:gd name="connsiteY106" fmla="*/ 2905526 h 6864967"/>
                <a:gd name="connsiteX107" fmla="*/ 355107 w 1189608"/>
                <a:gd name="connsiteY107" fmla="*/ 2852260 h 6864967"/>
                <a:gd name="connsiteX108" fmla="*/ 346229 w 1189608"/>
                <a:gd name="connsiteY108" fmla="*/ 2781239 h 6864967"/>
                <a:gd name="connsiteX109" fmla="*/ 319596 w 1189608"/>
                <a:gd name="connsiteY109" fmla="*/ 2772361 h 6864967"/>
                <a:gd name="connsiteX110" fmla="*/ 292963 w 1189608"/>
                <a:gd name="connsiteY110" fmla="*/ 2745728 h 6864967"/>
                <a:gd name="connsiteX111" fmla="*/ 266330 w 1189608"/>
                <a:gd name="connsiteY111" fmla="*/ 2692462 h 6864967"/>
                <a:gd name="connsiteX112" fmla="*/ 230819 w 1189608"/>
                <a:gd name="connsiteY112" fmla="*/ 2674707 h 6864967"/>
                <a:gd name="connsiteX113" fmla="*/ 186431 w 1189608"/>
                <a:gd name="connsiteY113" fmla="*/ 2639196 h 6864967"/>
                <a:gd name="connsiteX114" fmla="*/ 124287 w 1189608"/>
                <a:gd name="connsiteY114" fmla="*/ 2585930 h 6864967"/>
                <a:gd name="connsiteX115" fmla="*/ 71021 w 1189608"/>
                <a:gd name="connsiteY115" fmla="*/ 2550419 h 6864967"/>
                <a:gd name="connsiteX116" fmla="*/ 97654 w 1189608"/>
                <a:gd name="connsiteY116" fmla="*/ 2452765 h 6864967"/>
                <a:gd name="connsiteX117" fmla="*/ 115410 w 1189608"/>
                <a:gd name="connsiteY117" fmla="*/ 2435010 h 6864967"/>
                <a:gd name="connsiteX118" fmla="*/ 142043 w 1189608"/>
                <a:gd name="connsiteY118" fmla="*/ 2381744 h 6864967"/>
                <a:gd name="connsiteX119" fmla="*/ 159798 w 1189608"/>
                <a:gd name="connsiteY119" fmla="*/ 2363988 h 6864967"/>
                <a:gd name="connsiteX120" fmla="*/ 177553 w 1189608"/>
                <a:gd name="connsiteY120" fmla="*/ 2337355 h 6864967"/>
                <a:gd name="connsiteX121" fmla="*/ 221942 w 1189608"/>
                <a:gd name="connsiteY121" fmla="*/ 2301845 h 6864967"/>
                <a:gd name="connsiteX122" fmla="*/ 204186 w 1189608"/>
                <a:gd name="connsiteY122" fmla="*/ 2284089 h 6864967"/>
                <a:gd name="connsiteX123" fmla="*/ 159798 w 1189608"/>
                <a:gd name="connsiteY123" fmla="*/ 2275211 h 6864967"/>
                <a:gd name="connsiteX124" fmla="*/ 142043 w 1189608"/>
                <a:gd name="connsiteY124" fmla="*/ 2221945 h 6864967"/>
                <a:gd name="connsiteX125" fmla="*/ 186431 w 1189608"/>
                <a:gd name="connsiteY125" fmla="*/ 2142046 h 6864967"/>
                <a:gd name="connsiteX126" fmla="*/ 177553 w 1189608"/>
                <a:gd name="connsiteY126" fmla="*/ 2097658 h 6864967"/>
                <a:gd name="connsiteX127" fmla="*/ 88777 w 1189608"/>
                <a:gd name="connsiteY127" fmla="*/ 2062147 h 6864967"/>
                <a:gd name="connsiteX128" fmla="*/ 44388 w 1189608"/>
                <a:gd name="connsiteY128" fmla="*/ 2026637 h 6864967"/>
                <a:gd name="connsiteX129" fmla="*/ 62144 w 1189608"/>
                <a:gd name="connsiteY129" fmla="*/ 1946738 h 6864967"/>
                <a:gd name="connsiteX130" fmla="*/ 79899 w 1189608"/>
                <a:gd name="connsiteY130" fmla="*/ 1920105 h 6864967"/>
                <a:gd name="connsiteX131" fmla="*/ 97654 w 1189608"/>
                <a:gd name="connsiteY131" fmla="*/ 1884594 h 6864967"/>
                <a:gd name="connsiteX132" fmla="*/ 106532 w 1189608"/>
                <a:gd name="connsiteY132" fmla="*/ 1849083 h 6864967"/>
                <a:gd name="connsiteX133" fmla="*/ 115410 w 1189608"/>
                <a:gd name="connsiteY133" fmla="*/ 1822450 h 6864967"/>
                <a:gd name="connsiteX134" fmla="*/ 88777 w 1189608"/>
                <a:gd name="connsiteY134" fmla="*/ 1724796 h 6864967"/>
                <a:gd name="connsiteX135" fmla="*/ 44388 w 1189608"/>
                <a:gd name="connsiteY135" fmla="*/ 1680408 h 6864967"/>
                <a:gd name="connsiteX136" fmla="*/ 26633 w 1189608"/>
                <a:gd name="connsiteY136" fmla="*/ 1618264 h 6864967"/>
                <a:gd name="connsiteX137" fmla="*/ 44388 w 1189608"/>
                <a:gd name="connsiteY137" fmla="*/ 1529487 h 6864967"/>
                <a:gd name="connsiteX138" fmla="*/ 62144 w 1189608"/>
                <a:gd name="connsiteY138" fmla="*/ 1485099 h 6864967"/>
                <a:gd name="connsiteX139" fmla="*/ 79899 w 1189608"/>
                <a:gd name="connsiteY139" fmla="*/ 1414078 h 6864967"/>
                <a:gd name="connsiteX140" fmla="*/ 88777 w 1189608"/>
                <a:gd name="connsiteY140" fmla="*/ 1263157 h 6864967"/>
                <a:gd name="connsiteX141" fmla="*/ 124287 w 1189608"/>
                <a:gd name="connsiteY141" fmla="*/ 1227646 h 6864967"/>
                <a:gd name="connsiteX142" fmla="*/ 142043 w 1189608"/>
                <a:gd name="connsiteY142" fmla="*/ 1201013 h 6864967"/>
                <a:gd name="connsiteX143" fmla="*/ 195309 w 1189608"/>
                <a:gd name="connsiteY143" fmla="*/ 1138870 h 6864967"/>
                <a:gd name="connsiteX144" fmla="*/ 177553 w 1189608"/>
                <a:gd name="connsiteY144" fmla="*/ 1121114 h 6864967"/>
                <a:gd name="connsiteX145" fmla="*/ 159798 w 1189608"/>
                <a:gd name="connsiteY145" fmla="*/ 1023460 h 6864967"/>
                <a:gd name="connsiteX146" fmla="*/ 150920 w 1189608"/>
                <a:gd name="connsiteY146" fmla="*/ 996827 h 6864967"/>
                <a:gd name="connsiteX147" fmla="*/ 133165 w 1189608"/>
                <a:gd name="connsiteY147" fmla="*/ 934683 h 6864967"/>
                <a:gd name="connsiteX148" fmla="*/ 115410 w 1189608"/>
                <a:gd name="connsiteY148" fmla="*/ 899173 h 6864967"/>
                <a:gd name="connsiteX149" fmla="*/ 124287 w 1189608"/>
                <a:gd name="connsiteY149" fmla="*/ 863662 h 6864967"/>
                <a:gd name="connsiteX150" fmla="*/ 133165 w 1189608"/>
                <a:gd name="connsiteY150" fmla="*/ 819274 h 6864967"/>
                <a:gd name="connsiteX151" fmla="*/ 142043 w 1189608"/>
                <a:gd name="connsiteY151" fmla="*/ 792641 h 6864967"/>
                <a:gd name="connsiteX152" fmla="*/ 124287 w 1189608"/>
                <a:gd name="connsiteY152" fmla="*/ 748252 h 6864967"/>
                <a:gd name="connsiteX153" fmla="*/ 79899 w 1189608"/>
                <a:gd name="connsiteY153" fmla="*/ 694986 h 6864967"/>
                <a:gd name="connsiteX154" fmla="*/ 71021 w 1189608"/>
                <a:gd name="connsiteY154" fmla="*/ 668353 h 6864967"/>
                <a:gd name="connsiteX155" fmla="*/ 106532 w 1189608"/>
                <a:gd name="connsiteY155" fmla="*/ 615087 h 6864967"/>
                <a:gd name="connsiteX156" fmla="*/ 124287 w 1189608"/>
                <a:gd name="connsiteY156" fmla="*/ 561821 h 6864967"/>
                <a:gd name="connsiteX157" fmla="*/ 133165 w 1189608"/>
                <a:gd name="connsiteY157" fmla="*/ 535188 h 6864967"/>
                <a:gd name="connsiteX158" fmla="*/ 115410 w 1189608"/>
                <a:gd name="connsiteY158" fmla="*/ 473045 h 6864967"/>
                <a:gd name="connsiteX159" fmla="*/ 97654 w 1189608"/>
                <a:gd name="connsiteY159" fmla="*/ 455289 h 6864967"/>
                <a:gd name="connsiteX160" fmla="*/ 115410 w 1189608"/>
                <a:gd name="connsiteY160" fmla="*/ 286613 h 6864967"/>
                <a:gd name="connsiteX161" fmla="*/ 150920 w 1189608"/>
                <a:gd name="connsiteY161" fmla="*/ 259980 h 6864967"/>
                <a:gd name="connsiteX162" fmla="*/ 186431 w 1189608"/>
                <a:gd name="connsiteY162" fmla="*/ 215592 h 6864967"/>
                <a:gd name="connsiteX163" fmla="*/ 195309 w 1189608"/>
                <a:gd name="connsiteY163" fmla="*/ 188959 h 6864967"/>
                <a:gd name="connsiteX164" fmla="*/ 186431 w 1189608"/>
                <a:gd name="connsiteY164" fmla="*/ 162326 h 6864967"/>
                <a:gd name="connsiteX165" fmla="*/ 150920 w 1189608"/>
                <a:gd name="connsiteY165" fmla="*/ 153448 h 6864967"/>
                <a:gd name="connsiteX166" fmla="*/ 159798 w 1189608"/>
                <a:gd name="connsiteY166" fmla="*/ 117938 h 6864967"/>
                <a:gd name="connsiteX167" fmla="*/ 195309 w 1189608"/>
                <a:gd name="connsiteY167" fmla="*/ 100182 h 6864967"/>
                <a:gd name="connsiteX168" fmla="*/ 221942 w 1189608"/>
                <a:gd name="connsiteY168" fmla="*/ 82427 h 6864967"/>
                <a:gd name="connsiteX169" fmla="*/ 177553 w 1189608"/>
                <a:gd name="connsiteY169" fmla="*/ 46916 h 6864967"/>
                <a:gd name="connsiteX170" fmla="*/ 168676 w 1189608"/>
                <a:gd name="connsiteY170" fmla="*/ 2528 h 6864967"/>
                <a:gd name="connsiteX171" fmla="*/ 1173200 w 1189608"/>
                <a:gd name="connsiteY171" fmla="*/ 0 h 6864967"/>
                <a:gd name="connsiteX0" fmla="*/ 3003011 w 3003014"/>
                <a:gd name="connsiteY0" fmla="*/ 0 h 6871317"/>
                <a:gd name="connsiteX1" fmla="*/ 1189608 w 3003014"/>
                <a:gd name="connsiteY1" fmla="*/ 6871317 h 6871317"/>
                <a:gd name="connsiteX2" fmla="*/ 124287 w 3003014"/>
                <a:gd name="connsiteY2" fmla="*/ 6871317 h 6871317"/>
                <a:gd name="connsiteX3" fmla="*/ 195309 w 3003014"/>
                <a:gd name="connsiteY3" fmla="*/ 6693763 h 6871317"/>
                <a:gd name="connsiteX4" fmla="*/ 106532 w 3003014"/>
                <a:gd name="connsiteY4" fmla="*/ 6649375 h 6871317"/>
                <a:gd name="connsiteX5" fmla="*/ 44388 w 3003014"/>
                <a:gd name="connsiteY5" fmla="*/ 6613864 h 6871317"/>
                <a:gd name="connsiteX6" fmla="*/ 8878 w 3003014"/>
                <a:gd name="connsiteY6" fmla="*/ 6604987 h 6871317"/>
                <a:gd name="connsiteX7" fmla="*/ 26633 w 3003014"/>
                <a:gd name="connsiteY7" fmla="*/ 6578354 h 6871317"/>
                <a:gd name="connsiteX8" fmla="*/ 62144 w 3003014"/>
                <a:gd name="connsiteY8" fmla="*/ 6569476 h 6871317"/>
                <a:gd name="connsiteX9" fmla="*/ 79899 w 3003014"/>
                <a:gd name="connsiteY9" fmla="*/ 6516210 h 6871317"/>
                <a:gd name="connsiteX10" fmla="*/ 79899 w 3003014"/>
                <a:gd name="connsiteY10" fmla="*/ 6400800 h 6871317"/>
                <a:gd name="connsiteX11" fmla="*/ 106532 w 3003014"/>
                <a:gd name="connsiteY11" fmla="*/ 6241002 h 6871317"/>
                <a:gd name="connsiteX12" fmla="*/ 124287 w 3003014"/>
                <a:gd name="connsiteY12" fmla="*/ 6152226 h 6871317"/>
                <a:gd name="connsiteX13" fmla="*/ 142043 w 3003014"/>
                <a:gd name="connsiteY13" fmla="*/ 6125593 h 6871317"/>
                <a:gd name="connsiteX14" fmla="*/ 124287 w 3003014"/>
                <a:gd name="connsiteY14" fmla="*/ 6107837 h 6871317"/>
                <a:gd name="connsiteX15" fmla="*/ 142043 w 3003014"/>
                <a:gd name="connsiteY15" fmla="*/ 6072327 h 6871317"/>
                <a:gd name="connsiteX16" fmla="*/ 150920 w 3003014"/>
                <a:gd name="connsiteY16" fmla="*/ 6036816 h 6871317"/>
                <a:gd name="connsiteX17" fmla="*/ 106532 w 3003014"/>
                <a:gd name="connsiteY17" fmla="*/ 5983550 h 6871317"/>
                <a:gd name="connsiteX18" fmla="*/ 88777 w 3003014"/>
                <a:gd name="connsiteY18" fmla="*/ 5956917 h 6871317"/>
                <a:gd name="connsiteX19" fmla="*/ 106532 w 3003014"/>
                <a:gd name="connsiteY19" fmla="*/ 5921406 h 6871317"/>
                <a:gd name="connsiteX20" fmla="*/ 142043 w 3003014"/>
                <a:gd name="connsiteY20" fmla="*/ 5912528 h 6871317"/>
                <a:gd name="connsiteX21" fmla="*/ 168676 w 3003014"/>
                <a:gd name="connsiteY21" fmla="*/ 5885895 h 6871317"/>
                <a:gd name="connsiteX22" fmla="*/ 177553 w 3003014"/>
                <a:gd name="connsiteY22" fmla="*/ 5859262 h 6871317"/>
                <a:gd name="connsiteX23" fmla="*/ 195309 w 3003014"/>
                <a:gd name="connsiteY23" fmla="*/ 5823752 h 6871317"/>
                <a:gd name="connsiteX24" fmla="*/ 177553 w 3003014"/>
                <a:gd name="connsiteY24" fmla="*/ 5788241 h 6871317"/>
                <a:gd name="connsiteX25" fmla="*/ 97654 w 3003014"/>
                <a:gd name="connsiteY25" fmla="*/ 5743853 h 6871317"/>
                <a:gd name="connsiteX26" fmla="*/ 62144 w 3003014"/>
                <a:gd name="connsiteY26" fmla="*/ 5699464 h 6871317"/>
                <a:gd name="connsiteX27" fmla="*/ 71021 w 3003014"/>
                <a:gd name="connsiteY27" fmla="*/ 5672831 h 6871317"/>
                <a:gd name="connsiteX28" fmla="*/ 88777 w 3003014"/>
                <a:gd name="connsiteY28" fmla="*/ 5610688 h 6871317"/>
                <a:gd name="connsiteX29" fmla="*/ 106532 w 3003014"/>
                <a:gd name="connsiteY29" fmla="*/ 5592932 h 6871317"/>
                <a:gd name="connsiteX30" fmla="*/ 124287 w 3003014"/>
                <a:gd name="connsiteY30" fmla="*/ 5566299 h 6871317"/>
                <a:gd name="connsiteX31" fmla="*/ 133165 w 3003014"/>
                <a:gd name="connsiteY31" fmla="*/ 5539666 h 6871317"/>
                <a:gd name="connsiteX32" fmla="*/ 142043 w 3003014"/>
                <a:gd name="connsiteY32" fmla="*/ 5495278 h 6871317"/>
                <a:gd name="connsiteX33" fmla="*/ 195309 w 3003014"/>
                <a:gd name="connsiteY33" fmla="*/ 5450890 h 6871317"/>
                <a:gd name="connsiteX34" fmla="*/ 213064 w 3003014"/>
                <a:gd name="connsiteY34" fmla="*/ 5424257 h 6871317"/>
                <a:gd name="connsiteX35" fmla="*/ 177553 w 3003014"/>
                <a:gd name="connsiteY35" fmla="*/ 5362113 h 6871317"/>
                <a:gd name="connsiteX36" fmla="*/ 150920 w 3003014"/>
                <a:gd name="connsiteY36" fmla="*/ 5317725 h 6871317"/>
                <a:gd name="connsiteX37" fmla="*/ 97654 w 3003014"/>
                <a:gd name="connsiteY37" fmla="*/ 5282214 h 6871317"/>
                <a:gd name="connsiteX38" fmla="*/ 115410 w 3003014"/>
                <a:gd name="connsiteY38" fmla="*/ 5255581 h 6871317"/>
                <a:gd name="connsiteX39" fmla="*/ 142043 w 3003014"/>
                <a:gd name="connsiteY39" fmla="*/ 5246703 h 6871317"/>
                <a:gd name="connsiteX40" fmla="*/ 230819 w 3003014"/>
                <a:gd name="connsiteY40" fmla="*/ 5211193 h 6871317"/>
                <a:gd name="connsiteX41" fmla="*/ 319596 w 3003014"/>
                <a:gd name="connsiteY41" fmla="*/ 5157927 h 6871317"/>
                <a:gd name="connsiteX42" fmla="*/ 390617 w 3003014"/>
                <a:gd name="connsiteY42" fmla="*/ 5113538 h 6871317"/>
                <a:gd name="connsiteX43" fmla="*/ 399495 w 3003014"/>
                <a:gd name="connsiteY43" fmla="*/ 5086905 h 6871317"/>
                <a:gd name="connsiteX44" fmla="*/ 346229 w 3003014"/>
                <a:gd name="connsiteY44" fmla="*/ 5051395 h 6871317"/>
                <a:gd name="connsiteX45" fmla="*/ 319596 w 3003014"/>
                <a:gd name="connsiteY45" fmla="*/ 5024761 h 6871317"/>
                <a:gd name="connsiteX46" fmla="*/ 292963 w 3003014"/>
                <a:gd name="connsiteY46" fmla="*/ 4989251 h 6871317"/>
                <a:gd name="connsiteX47" fmla="*/ 266330 w 3003014"/>
                <a:gd name="connsiteY47" fmla="*/ 4971495 h 6871317"/>
                <a:gd name="connsiteX48" fmla="*/ 239697 w 3003014"/>
                <a:gd name="connsiteY48" fmla="*/ 4935985 h 6871317"/>
                <a:gd name="connsiteX49" fmla="*/ 221942 w 3003014"/>
                <a:gd name="connsiteY49" fmla="*/ 4918229 h 6871317"/>
                <a:gd name="connsiteX50" fmla="*/ 213064 w 3003014"/>
                <a:gd name="connsiteY50" fmla="*/ 4891596 h 6871317"/>
                <a:gd name="connsiteX51" fmla="*/ 204186 w 3003014"/>
                <a:gd name="connsiteY51" fmla="*/ 4838330 h 6871317"/>
                <a:gd name="connsiteX52" fmla="*/ 177553 w 3003014"/>
                <a:gd name="connsiteY52" fmla="*/ 4820575 h 6871317"/>
                <a:gd name="connsiteX53" fmla="*/ 186431 w 3003014"/>
                <a:gd name="connsiteY53" fmla="*/ 4793942 h 6871317"/>
                <a:gd name="connsiteX54" fmla="*/ 204186 w 3003014"/>
                <a:gd name="connsiteY54" fmla="*/ 4767309 h 6871317"/>
                <a:gd name="connsiteX55" fmla="*/ 177553 w 3003014"/>
                <a:gd name="connsiteY55" fmla="*/ 4731798 h 6871317"/>
                <a:gd name="connsiteX56" fmla="*/ 168676 w 3003014"/>
                <a:gd name="connsiteY56" fmla="*/ 4705165 h 6871317"/>
                <a:gd name="connsiteX57" fmla="*/ 106532 w 3003014"/>
                <a:gd name="connsiteY57" fmla="*/ 4687410 h 6871317"/>
                <a:gd name="connsiteX58" fmla="*/ 79899 w 3003014"/>
                <a:gd name="connsiteY58" fmla="*/ 4669655 h 6871317"/>
                <a:gd name="connsiteX59" fmla="*/ 124287 w 3003014"/>
                <a:gd name="connsiteY59" fmla="*/ 4643022 h 6871317"/>
                <a:gd name="connsiteX60" fmla="*/ 150920 w 3003014"/>
                <a:gd name="connsiteY60" fmla="*/ 4625266 h 6871317"/>
                <a:gd name="connsiteX61" fmla="*/ 186431 w 3003014"/>
                <a:gd name="connsiteY61" fmla="*/ 4607511 h 6871317"/>
                <a:gd name="connsiteX62" fmla="*/ 177553 w 3003014"/>
                <a:gd name="connsiteY62" fmla="*/ 4572000 h 6871317"/>
                <a:gd name="connsiteX63" fmla="*/ 142043 w 3003014"/>
                <a:gd name="connsiteY63" fmla="*/ 4554245 h 6871317"/>
                <a:gd name="connsiteX64" fmla="*/ 124287 w 3003014"/>
                <a:gd name="connsiteY64" fmla="*/ 4536490 h 6871317"/>
                <a:gd name="connsiteX65" fmla="*/ 142043 w 3003014"/>
                <a:gd name="connsiteY65" fmla="*/ 4509857 h 6871317"/>
                <a:gd name="connsiteX66" fmla="*/ 186431 w 3003014"/>
                <a:gd name="connsiteY66" fmla="*/ 4465468 h 6871317"/>
                <a:gd name="connsiteX67" fmla="*/ 195309 w 3003014"/>
                <a:gd name="connsiteY67" fmla="*/ 4438835 h 6871317"/>
                <a:gd name="connsiteX68" fmla="*/ 213064 w 3003014"/>
                <a:gd name="connsiteY68" fmla="*/ 4403325 h 6871317"/>
                <a:gd name="connsiteX69" fmla="*/ 195309 w 3003014"/>
                <a:gd name="connsiteY69" fmla="*/ 4323426 h 6871317"/>
                <a:gd name="connsiteX70" fmla="*/ 177553 w 3003014"/>
                <a:gd name="connsiteY70" fmla="*/ 4305670 h 6871317"/>
                <a:gd name="connsiteX71" fmla="*/ 106532 w 3003014"/>
                <a:gd name="connsiteY71" fmla="*/ 4261282 h 6871317"/>
                <a:gd name="connsiteX72" fmla="*/ 62144 w 3003014"/>
                <a:gd name="connsiteY72" fmla="*/ 4208016 h 6871317"/>
                <a:gd name="connsiteX73" fmla="*/ 88777 w 3003014"/>
                <a:gd name="connsiteY73" fmla="*/ 4190261 h 6871317"/>
                <a:gd name="connsiteX74" fmla="*/ 115410 w 3003014"/>
                <a:gd name="connsiteY74" fmla="*/ 4163628 h 6871317"/>
                <a:gd name="connsiteX75" fmla="*/ 186431 w 3003014"/>
                <a:gd name="connsiteY75" fmla="*/ 4110361 h 6871317"/>
                <a:gd name="connsiteX76" fmla="*/ 204186 w 3003014"/>
                <a:gd name="connsiteY76" fmla="*/ 4083728 h 6871317"/>
                <a:gd name="connsiteX77" fmla="*/ 248575 w 3003014"/>
                <a:gd name="connsiteY77" fmla="*/ 4012707 h 6871317"/>
                <a:gd name="connsiteX78" fmla="*/ 266330 w 3003014"/>
                <a:gd name="connsiteY78" fmla="*/ 3977196 h 6871317"/>
                <a:gd name="connsiteX79" fmla="*/ 301841 w 3003014"/>
                <a:gd name="connsiteY79" fmla="*/ 3941686 h 6871317"/>
                <a:gd name="connsiteX80" fmla="*/ 310718 w 3003014"/>
                <a:gd name="connsiteY80" fmla="*/ 3906175 h 6871317"/>
                <a:gd name="connsiteX81" fmla="*/ 319596 w 3003014"/>
                <a:gd name="connsiteY81" fmla="*/ 3879542 h 6871317"/>
                <a:gd name="connsiteX82" fmla="*/ 310718 w 3003014"/>
                <a:gd name="connsiteY82" fmla="*/ 3817398 h 6871317"/>
                <a:gd name="connsiteX83" fmla="*/ 292963 w 3003014"/>
                <a:gd name="connsiteY83" fmla="*/ 3755255 h 6871317"/>
                <a:gd name="connsiteX84" fmla="*/ 239697 w 3003014"/>
                <a:gd name="connsiteY84" fmla="*/ 3737499 h 6871317"/>
                <a:gd name="connsiteX85" fmla="*/ 213064 w 3003014"/>
                <a:gd name="connsiteY85" fmla="*/ 3710866 h 6871317"/>
                <a:gd name="connsiteX86" fmla="*/ 177553 w 3003014"/>
                <a:gd name="connsiteY86" fmla="*/ 3684233 h 6871317"/>
                <a:gd name="connsiteX87" fmla="*/ 142043 w 3003014"/>
                <a:gd name="connsiteY87" fmla="*/ 3630967 h 6871317"/>
                <a:gd name="connsiteX88" fmla="*/ 133165 w 3003014"/>
                <a:gd name="connsiteY88" fmla="*/ 3533313 h 6871317"/>
                <a:gd name="connsiteX89" fmla="*/ 106532 w 3003014"/>
                <a:gd name="connsiteY89" fmla="*/ 3524435 h 6871317"/>
                <a:gd name="connsiteX90" fmla="*/ 62144 w 3003014"/>
                <a:gd name="connsiteY90" fmla="*/ 3444536 h 6871317"/>
                <a:gd name="connsiteX91" fmla="*/ 88777 w 3003014"/>
                <a:gd name="connsiteY91" fmla="*/ 3400148 h 6871317"/>
                <a:gd name="connsiteX92" fmla="*/ 97654 w 3003014"/>
                <a:gd name="connsiteY92" fmla="*/ 3364637 h 6871317"/>
                <a:gd name="connsiteX93" fmla="*/ 88777 w 3003014"/>
                <a:gd name="connsiteY93" fmla="*/ 3311371 h 6871317"/>
                <a:gd name="connsiteX94" fmla="*/ 62144 w 3003014"/>
                <a:gd name="connsiteY94" fmla="*/ 3275861 h 6871317"/>
                <a:gd name="connsiteX95" fmla="*/ 17755 w 3003014"/>
                <a:gd name="connsiteY95" fmla="*/ 3240350 h 6871317"/>
                <a:gd name="connsiteX96" fmla="*/ 0 w 3003014"/>
                <a:gd name="connsiteY96" fmla="*/ 3213717 h 6871317"/>
                <a:gd name="connsiteX97" fmla="*/ 17755 w 3003014"/>
                <a:gd name="connsiteY97" fmla="*/ 3195961 h 6871317"/>
                <a:gd name="connsiteX98" fmla="*/ 26633 w 3003014"/>
                <a:gd name="connsiteY98" fmla="*/ 3169328 h 6871317"/>
                <a:gd name="connsiteX99" fmla="*/ 62144 w 3003014"/>
                <a:gd name="connsiteY99" fmla="*/ 3124940 h 6871317"/>
                <a:gd name="connsiteX100" fmla="*/ 88777 w 3003014"/>
                <a:gd name="connsiteY100" fmla="*/ 3107185 h 6871317"/>
                <a:gd name="connsiteX101" fmla="*/ 97654 w 3003014"/>
                <a:gd name="connsiteY101" fmla="*/ 3080552 h 6871317"/>
                <a:gd name="connsiteX102" fmla="*/ 115410 w 3003014"/>
                <a:gd name="connsiteY102" fmla="*/ 3062796 h 6871317"/>
                <a:gd name="connsiteX103" fmla="*/ 124287 w 3003014"/>
                <a:gd name="connsiteY103" fmla="*/ 3009530 h 6871317"/>
                <a:gd name="connsiteX104" fmla="*/ 142043 w 3003014"/>
                <a:gd name="connsiteY104" fmla="*/ 2991775 h 6871317"/>
                <a:gd name="connsiteX105" fmla="*/ 239697 w 3003014"/>
                <a:gd name="connsiteY105" fmla="*/ 2938509 h 6871317"/>
                <a:gd name="connsiteX106" fmla="*/ 284085 w 3003014"/>
                <a:gd name="connsiteY106" fmla="*/ 2911876 h 6871317"/>
                <a:gd name="connsiteX107" fmla="*/ 355107 w 3003014"/>
                <a:gd name="connsiteY107" fmla="*/ 2858610 h 6871317"/>
                <a:gd name="connsiteX108" fmla="*/ 346229 w 3003014"/>
                <a:gd name="connsiteY108" fmla="*/ 2787589 h 6871317"/>
                <a:gd name="connsiteX109" fmla="*/ 319596 w 3003014"/>
                <a:gd name="connsiteY109" fmla="*/ 2778711 h 6871317"/>
                <a:gd name="connsiteX110" fmla="*/ 292963 w 3003014"/>
                <a:gd name="connsiteY110" fmla="*/ 2752078 h 6871317"/>
                <a:gd name="connsiteX111" fmla="*/ 266330 w 3003014"/>
                <a:gd name="connsiteY111" fmla="*/ 2698812 h 6871317"/>
                <a:gd name="connsiteX112" fmla="*/ 230819 w 3003014"/>
                <a:gd name="connsiteY112" fmla="*/ 2681057 h 6871317"/>
                <a:gd name="connsiteX113" fmla="*/ 186431 w 3003014"/>
                <a:gd name="connsiteY113" fmla="*/ 2645546 h 6871317"/>
                <a:gd name="connsiteX114" fmla="*/ 124287 w 3003014"/>
                <a:gd name="connsiteY114" fmla="*/ 2592280 h 6871317"/>
                <a:gd name="connsiteX115" fmla="*/ 71021 w 3003014"/>
                <a:gd name="connsiteY115" fmla="*/ 2556769 h 6871317"/>
                <a:gd name="connsiteX116" fmla="*/ 97654 w 3003014"/>
                <a:gd name="connsiteY116" fmla="*/ 2459115 h 6871317"/>
                <a:gd name="connsiteX117" fmla="*/ 115410 w 3003014"/>
                <a:gd name="connsiteY117" fmla="*/ 2441360 h 6871317"/>
                <a:gd name="connsiteX118" fmla="*/ 142043 w 3003014"/>
                <a:gd name="connsiteY118" fmla="*/ 2388094 h 6871317"/>
                <a:gd name="connsiteX119" fmla="*/ 159798 w 3003014"/>
                <a:gd name="connsiteY119" fmla="*/ 2370338 h 6871317"/>
                <a:gd name="connsiteX120" fmla="*/ 177553 w 3003014"/>
                <a:gd name="connsiteY120" fmla="*/ 2343705 h 6871317"/>
                <a:gd name="connsiteX121" fmla="*/ 221942 w 3003014"/>
                <a:gd name="connsiteY121" fmla="*/ 2308195 h 6871317"/>
                <a:gd name="connsiteX122" fmla="*/ 204186 w 3003014"/>
                <a:gd name="connsiteY122" fmla="*/ 2290439 h 6871317"/>
                <a:gd name="connsiteX123" fmla="*/ 159798 w 3003014"/>
                <a:gd name="connsiteY123" fmla="*/ 2281561 h 6871317"/>
                <a:gd name="connsiteX124" fmla="*/ 142043 w 3003014"/>
                <a:gd name="connsiteY124" fmla="*/ 2228295 h 6871317"/>
                <a:gd name="connsiteX125" fmla="*/ 186431 w 3003014"/>
                <a:gd name="connsiteY125" fmla="*/ 2148396 h 6871317"/>
                <a:gd name="connsiteX126" fmla="*/ 177553 w 3003014"/>
                <a:gd name="connsiteY126" fmla="*/ 2104008 h 6871317"/>
                <a:gd name="connsiteX127" fmla="*/ 88777 w 3003014"/>
                <a:gd name="connsiteY127" fmla="*/ 2068497 h 6871317"/>
                <a:gd name="connsiteX128" fmla="*/ 44388 w 3003014"/>
                <a:gd name="connsiteY128" fmla="*/ 2032987 h 6871317"/>
                <a:gd name="connsiteX129" fmla="*/ 62144 w 3003014"/>
                <a:gd name="connsiteY129" fmla="*/ 1953088 h 6871317"/>
                <a:gd name="connsiteX130" fmla="*/ 79899 w 3003014"/>
                <a:gd name="connsiteY130" fmla="*/ 1926455 h 6871317"/>
                <a:gd name="connsiteX131" fmla="*/ 97654 w 3003014"/>
                <a:gd name="connsiteY131" fmla="*/ 1890944 h 6871317"/>
                <a:gd name="connsiteX132" fmla="*/ 106532 w 3003014"/>
                <a:gd name="connsiteY132" fmla="*/ 1855433 h 6871317"/>
                <a:gd name="connsiteX133" fmla="*/ 115410 w 3003014"/>
                <a:gd name="connsiteY133" fmla="*/ 1828800 h 6871317"/>
                <a:gd name="connsiteX134" fmla="*/ 88777 w 3003014"/>
                <a:gd name="connsiteY134" fmla="*/ 1731146 h 6871317"/>
                <a:gd name="connsiteX135" fmla="*/ 44388 w 3003014"/>
                <a:gd name="connsiteY135" fmla="*/ 1686758 h 6871317"/>
                <a:gd name="connsiteX136" fmla="*/ 26633 w 3003014"/>
                <a:gd name="connsiteY136" fmla="*/ 1624614 h 6871317"/>
                <a:gd name="connsiteX137" fmla="*/ 44388 w 3003014"/>
                <a:gd name="connsiteY137" fmla="*/ 1535837 h 6871317"/>
                <a:gd name="connsiteX138" fmla="*/ 62144 w 3003014"/>
                <a:gd name="connsiteY138" fmla="*/ 1491449 h 6871317"/>
                <a:gd name="connsiteX139" fmla="*/ 79899 w 3003014"/>
                <a:gd name="connsiteY139" fmla="*/ 1420428 h 6871317"/>
                <a:gd name="connsiteX140" fmla="*/ 88777 w 3003014"/>
                <a:gd name="connsiteY140" fmla="*/ 1269507 h 6871317"/>
                <a:gd name="connsiteX141" fmla="*/ 124287 w 3003014"/>
                <a:gd name="connsiteY141" fmla="*/ 1233996 h 6871317"/>
                <a:gd name="connsiteX142" fmla="*/ 142043 w 3003014"/>
                <a:gd name="connsiteY142" fmla="*/ 1207363 h 6871317"/>
                <a:gd name="connsiteX143" fmla="*/ 195309 w 3003014"/>
                <a:gd name="connsiteY143" fmla="*/ 1145220 h 6871317"/>
                <a:gd name="connsiteX144" fmla="*/ 177553 w 3003014"/>
                <a:gd name="connsiteY144" fmla="*/ 1127464 h 6871317"/>
                <a:gd name="connsiteX145" fmla="*/ 159798 w 3003014"/>
                <a:gd name="connsiteY145" fmla="*/ 1029810 h 6871317"/>
                <a:gd name="connsiteX146" fmla="*/ 150920 w 3003014"/>
                <a:gd name="connsiteY146" fmla="*/ 1003177 h 6871317"/>
                <a:gd name="connsiteX147" fmla="*/ 133165 w 3003014"/>
                <a:gd name="connsiteY147" fmla="*/ 941033 h 6871317"/>
                <a:gd name="connsiteX148" fmla="*/ 115410 w 3003014"/>
                <a:gd name="connsiteY148" fmla="*/ 905523 h 6871317"/>
                <a:gd name="connsiteX149" fmla="*/ 124287 w 3003014"/>
                <a:gd name="connsiteY149" fmla="*/ 870012 h 6871317"/>
                <a:gd name="connsiteX150" fmla="*/ 133165 w 3003014"/>
                <a:gd name="connsiteY150" fmla="*/ 825624 h 6871317"/>
                <a:gd name="connsiteX151" fmla="*/ 142043 w 3003014"/>
                <a:gd name="connsiteY151" fmla="*/ 798991 h 6871317"/>
                <a:gd name="connsiteX152" fmla="*/ 124287 w 3003014"/>
                <a:gd name="connsiteY152" fmla="*/ 754602 h 6871317"/>
                <a:gd name="connsiteX153" fmla="*/ 79899 w 3003014"/>
                <a:gd name="connsiteY153" fmla="*/ 701336 h 6871317"/>
                <a:gd name="connsiteX154" fmla="*/ 71021 w 3003014"/>
                <a:gd name="connsiteY154" fmla="*/ 674703 h 6871317"/>
                <a:gd name="connsiteX155" fmla="*/ 106532 w 3003014"/>
                <a:gd name="connsiteY155" fmla="*/ 621437 h 6871317"/>
                <a:gd name="connsiteX156" fmla="*/ 124287 w 3003014"/>
                <a:gd name="connsiteY156" fmla="*/ 568171 h 6871317"/>
                <a:gd name="connsiteX157" fmla="*/ 133165 w 3003014"/>
                <a:gd name="connsiteY157" fmla="*/ 541538 h 6871317"/>
                <a:gd name="connsiteX158" fmla="*/ 115410 w 3003014"/>
                <a:gd name="connsiteY158" fmla="*/ 479395 h 6871317"/>
                <a:gd name="connsiteX159" fmla="*/ 97654 w 3003014"/>
                <a:gd name="connsiteY159" fmla="*/ 461639 h 6871317"/>
                <a:gd name="connsiteX160" fmla="*/ 115410 w 3003014"/>
                <a:gd name="connsiteY160" fmla="*/ 292963 h 6871317"/>
                <a:gd name="connsiteX161" fmla="*/ 150920 w 3003014"/>
                <a:gd name="connsiteY161" fmla="*/ 266330 h 6871317"/>
                <a:gd name="connsiteX162" fmla="*/ 186431 w 3003014"/>
                <a:gd name="connsiteY162" fmla="*/ 221942 h 6871317"/>
                <a:gd name="connsiteX163" fmla="*/ 195309 w 3003014"/>
                <a:gd name="connsiteY163" fmla="*/ 195309 h 6871317"/>
                <a:gd name="connsiteX164" fmla="*/ 186431 w 3003014"/>
                <a:gd name="connsiteY164" fmla="*/ 168676 h 6871317"/>
                <a:gd name="connsiteX165" fmla="*/ 150920 w 3003014"/>
                <a:gd name="connsiteY165" fmla="*/ 159798 h 6871317"/>
                <a:gd name="connsiteX166" fmla="*/ 159798 w 3003014"/>
                <a:gd name="connsiteY166" fmla="*/ 124288 h 6871317"/>
                <a:gd name="connsiteX167" fmla="*/ 195309 w 3003014"/>
                <a:gd name="connsiteY167" fmla="*/ 106532 h 6871317"/>
                <a:gd name="connsiteX168" fmla="*/ 221942 w 3003014"/>
                <a:gd name="connsiteY168" fmla="*/ 88777 h 6871317"/>
                <a:gd name="connsiteX169" fmla="*/ 177553 w 3003014"/>
                <a:gd name="connsiteY169" fmla="*/ 53266 h 6871317"/>
                <a:gd name="connsiteX170" fmla="*/ 168676 w 3003014"/>
                <a:gd name="connsiteY170" fmla="*/ 8878 h 6871317"/>
                <a:gd name="connsiteX171" fmla="*/ 3003011 w 3003014"/>
                <a:gd name="connsiteY171" fmla="*/ 0 h 6871317"/>
                <a:gd name="connsiteX0" fmla="*/ 3003011 w 3004359"/>
                <a:gd name="connsiteY0" fmla="*/ 0 h 6871317"/>
                <a:gd name="connsiteX1" fmla="*/ 3004359 w 3004359"/>
                <a:gd name="connsiteY1" fmla="*/ 6845917 h 6871317"/>
                <a:gd name="connsiteX2" fmla="*/ 124287 w 3004359"/>
                <a:gd name="connsiteY2" fmla="*/ 6871317 h 6871317"/>
                <a:gd name="connsiteX3" fmla="*/ 195309 w 3004359"/>
                <a:gd name="connsiteY3" fmla="*/ 6693763 h 6871317"/>
                <a:gd name="connsiteX4" fmla="*/ 106532 w 3004359"/>
                <a:gd name="connsiteY4" fmla="*/ 6649375 h 6871317"/>
                <a:gd name="connsiteX5" fmla="*/ 44388 w 3004359"/>
                <a:gd name="connsiteY5" fmla="*/ 6613864 h 6871317"/>
                <a:gd name="connsiteX6" fmla="*/ 8878 w 3004359"/>
                <a:gd name="connsiteY6" fmla="*/ 6604987 h 6871317"/>
                <a:gd name="connsiteX7" fmla="*/ 26633 w 3004359"/>
                <a:gd name="connsiteY7" fmla="*/ 6578354 h 6871317"/>
                <a:gd name="connsiteX8" fmla="*/ 62144 w 3004359"/>
                <a:gd name="connsiteY8" fmla="*/ 6569476 h 6871317"/>
                <a:gd name="connsiteX9" fmla="*/ 79899 w 3004359"/>
                <a:gd name="connsiteY9" fmla="*/ 6516210 h 6871317"/>
                <a:gd name="connsiteX10" fmla="*/ 79899 w 3004359"/>
                <a:gd name="connsiteY10" fmla="*/ 6400800 h 6871317"/>
                <a:gd name="connsiteX11" fmla="*/ 106532 w 3004359"/>
                <a:gd name="connsiteY11" fmla="*/ 6241002 h 6871317"/>
                <a:gd name="connsiteX12" fmla="*/ 124287 w 3004359"/>
                <a:gd name="connsiteY12" fmla="*/ 6152226 h 6871317"/>
                <a:gd name="connsiteX13" fmla="*/ 142043 w 3004359"/>
                <a:gd name="connsiteY13" fmla="*/ 6125593 h 6871317"/>
                <a:gd name="connsiteX14" fmla="*/ 124287 w 3004359"/>
                <a:gd name="connsiteY14" fmla="*/ 6107837 h 6871317"/>
                <a:gd name="connsiteX15" fmla="*/ 142043 w 3004359"/>
                <a:gd name="connsiteY15" fmla="*/ 6072327 h 6871317"/>
                <a:gd name="connsiteX16" fmla="*/ 150920 w 3004359"/>
                <a:gd name="connsiteY16" fmla="*/ 6036816 h 6871317"/>
                <a:gd name="connsiteX17" fmla="*/ 106532 w 3004359"/>
                <a:gd name="connsiteY17" fmla="*/ 5983550 h 6871317"/>
                <a:gd name="connsiteX18" fmla="*/ 88777 w 3004359"/>
                <a:gd name="connsiteY18" fmla="*/ 5956917 h 6871317"/>
                <a:gd name="connsiteX19" fmla="*/ 106532 w 3004359"/>
                <a:gd name="connsiteY19" fmla="*/ 5921406 h 6871317"/>
                <a:gd name="connsiteX20" fmla="*/ 142043 w 3004359"/>
                <a:gd name="connsiteY20" fmla="*/ 5912528 h 6871317"/>
                <a:gd name="connsiteX21" fmla="*/ 168676 w 3004359"/>
                <a:gd name="connsiteY21" fmla="*/ 5885895 h 6871317"/>
                <a:gd name="connsiteX22" fmla="*/ 177553 w 3004359"/>
                <a:gd name="connsiteY22" fmla="*/ 5859262 h 6871317"/>
                <a:gd name="connsiteX23" fmla="*/ 195309 w 3004359"/>
                <a:gd name="connsiteY23" fmla="*/ 5823752 h 6871317"/>
                <a:gd name="connsiteX24" fmla="*/ 177553 w 3004359"/>
                <a:gd name="connsiteY24" fmla="*/ 5788241 h 6871317"/>
                <a:gd name="connsiteX25" fmla="*/ 97654 w 3004359"/>
                <a:gd name="connsiteY25" fmla="*/ 5743853 h 6871317"/>
                <a:gd name="connsiteX26" fmla="*/ 62144 w 3004359"/>
                <a:gd name="connsiteY26" fmla="*/ 5699464 h 6871317"/>
                <a:gd name="connsiteX27" fmla="*/ 71021 w 3004359"/>
                <a:gd name="connsiteY27" fmla="*/ 5672831 h 6871317"/>
                <a:gd name="connsiteX28" fmla="*/ 88777 w 3004359"/>
                <a:gd name="connsiteY28" fmla="*/ 5610688 h 6871317"/>
                <a:gd name="connsiteX29" fmla="*/ 106532 w 3004359"/>
                <a:gd name="connsiteY29" fmla="*/ 5592932 h 6871317"/>
                <a:gd name="connsiteX30" fmla="*/ 124287 w 3004359"/>
                <a:gd name="connsiteY30" fmla="*/ 5566299 h 6871317"/>
                <a:gd name="connsiteX31" fmla="*/ 133165 w 3004359"/>
                <a:gd name="connsiteY31" fmla="*/ 5539666 h 6871317"/>
                <a:gd name="connsiteX32" fmla="*/ 142043 w 3004359"/>
                <a:gd name="connsiteY32" fmla="*/ 5495278 h 6871317"/>
                <a:gd name="connsiteX33" fmla="*/ 195309 w 3004359"/>
                <a:gd name="connsiteY33" fmla="*/ 5450890 h 6871317"/>
                <a:gd name="connsiteX34" fmla="*/ 213064 w 3004359"/>
                <a:gd name="connsiteY34" fmla="*/ 5424257 h 6871317"/>
                <a:gd name="connsiteX35" fmla="*/ 177553 w 3004359"/>
                <a:gd name="connsiteY35" fmla="*/ 5362113 h 6871317"/>
                <a:gd name="connsiteX36" fmla="*/ 150920 w 3004359"/>
                <a:gd name="connsiteY36" fmla="*/ 5317725 h 6871317"/>
                <a:gd name="connsiteX37" fmla="*/ 97654 w 3004359"/>
                <a:gd name="connsiteY37" fmla="*/ 5282214 h 6871317"/>
                <a:gd name="connsiteX38" fmla="*/ 115410 w 3004359"/>
                <a:gd name="connsiteY38" fmla="*/ 5255581 h 6871317"/>
                <a:gd name="connsiteX39" fmla="*/ 142043 w 3004359"/>
                <a:gd name="connsiteY39" fmla="*/ 5246703 h 6871317"/>
                <a:gd name="connsiteX40" fmla="*/ 230819 w 3004359"/>
                <a:gd name="connsiteY40" fmla="*/ 5211193 h 6871317"/>
                <a:gd name="connsiteX41" fmla="*/ 319596 w 3004359"/>
                <a:gd name="connsiteY41" fmla="*/ 5157927 h 6871317"/>
                <a:gd name="connsiteX42" fmla="*/ 390617 w 3004359"/>
                <a:gd name="connsiteY42" fmla="*/ 5113538 h 6871317"/>
                <a:gd name="connsiteX43" fmla="*/ 399495 w 3004359"/>
                <a:gd name="connsiteY43" fmla="*/ 5086905 h 6871317"/>
                <a:gd name="connsiteX44" fmla="*/ 346229 w 3004359"/>
                <a:gd name="connsiteY44" fmla="*/ 5051395 h 6871317"/>
                <a:gd name="connsiteX45" fmla="*/ 319596 w 3004359"/>
                <a:gd name="connsiteY45" fmla="*/ 5024761 h 6871317"/>
                <a:gd name="connsiteX46" fmla="*/ 292963 w 3004359"/>
                <a:gd name="connsiteY46" fmla="*/ 4989251 h 6871317"/>
                <a:gd name="connsiteX47" fmla="*/ 266330 w 3004359"/>
                <a:gd name="connsiteY47" fmla="*/ 4971495 h 6871317"/>
                <a:gd name="connsiteX48" fmla="*/ 239697 w 3004359"/>
                <a:gd name="connsiteY48" fmla="*/ 4935985 h 6871317"/>
                <a:gd name="connsiteX49" fmla="*/ 221942 w 3004359"/>
                <a:gd name="connsiteY49" fmla="*/ 4918229 h 6871317"/>
                <a:gd name="connsiteX50" fmla="*/ 213064 w 3004359"/>
                <a:gd name="connsiteY50" fmla="*/ 4891596 h 6871317"/>
                <a:gd name="connsiteX51" fmla="*/ 204186 w 3004359"/>
                <a:gd name="connsiteY51" fmla="*/ 4838330 h 6871317"/>
                <a:gd name="connsiteX52" fmla="*/ 177553 w 3004359"/>
                <a:gd name="connsiteY52" fmla="*/ 4820575 h 6871317"/>
                <a:gd name="connsiteX53" fmla="*/ 186431 w 3004359"/>
                <a:gd name="connsiteY53" fmla="*/ 4793942 h 6871317"/>
                <a:gd name="connsiteX54" fmla="*/ 204186 w 3004359"/>
                <a:gd name="connsiteY54" fmla="*/ 4767309 h 6871317"/>
                <a:gd name="connsiteX55" fmla="*/ 177553 w 3004359"/>
                <a:gd name="connsiteY55" fmla="*/ 4731798 h 6871317"/>
                <a:gd name="connsiteX56" fmla="*/ 168676 w 3004359"/>
                <a:gd name="connsiteY56" fmla="*/ 4705165 h 6871317"/>
                <a:gd name="connsiteX57" fmla="*/ 106532 w 3004359"/>
                <a:gd name="connsiteY57" fmla="*/ 4687410 h 6871317"/>
                <a:gd name="connsiteX58" fmla="*/ 79899 w 3004359"/>
                <a:gd name="connsiteY58" fmla="*/ 4669655 h 6871317"/>
                <a:gd name="connsiteX59" fmla="*/ 124287 w 3004359"/>
                <a:gd name="connsiteY59" fmla="*/ 4643022 h 6871317"/>
                <a:gd name="connsiteX60" fmla="*/ 150920 w 3004359"/>
                <a:gd name="connsiteY60" fmla="*/ 4625266 h 6871317"/>
                <a:gd name="connsiteX61" fmla="*/ 186431 w 3004359"/>
                <a:gd name="connsiteY61" fmla="*/ 4607511 h 6871317"/>
                <a:gd name="connsiteX62" fmla="*/ 177553 w 3004359"/>
                <a:gd name="connsiteY62" fmla="*/ 4572000 h 6871317"/>
                <a:gd name="connsiteX63" fmla="*/ 142043 w 3004359"/>
                <a:gd name="connsiteY63" fmla="*/ 4554245 h 6871317"/>
                <a:gd name="connsiteX64" fmla="*/ 124287 w 3004359"/>
                <a:gd name="connsiteY64" fmla="*/ 4536490 h 6871317"/>
                <a:gd name="connsiteX65" fmla="*/ 142043 w 3004359"/>
                <a:gd name="connsiteY65" fmla="*/ 4509857 h 6871317"/>
                <a:gd name="connsiteX66" fmla="*/ 186431 w 3004359"/>
                <a:gd name="connsiteY66" fmla="*/ 4465468 h 6871317"/>
                <a:gd name="connsiteX67" fmla="*/ 195309 w 3004359"/>
                <a:gd name="connsiteY67" fmla="*/ 4438835 h 6871317"/>
                <a:gd name="connsiteX68" fmla="*/ 213064 w 3004359"/>
                <a:gd name="connsiteY68" fmla="*/ 4403325 h 6871317"/>
                <a:gd name="connsiteX69" fmla="*/ 195309 w 3004359"/>
                <a:gd name="connsiteY69" fmla="*/ 4323426 h 6871317"/>
                <a:gd name="connsiteX70" fmla="*/ 177553 w 3004359"/>
                <a:gd name="connsiteY70" fmla="*/ 4305670 h 6871317"/>
                <a:gd name="connsiteX71" fmla="*/ 106532 w 3004359"/>
                <a:gd name="connsiteY71" fmla="*/ 4261282 h 6871317"/>
                <a:gd name="connsiteX72" fmla="*/ 62144 w 3004359"/>
                <a:gd name="connsiteY72" fmla="*/ 4208016 h 6871317"/>
                <a:gd name="connsiteX73" fmla="*/ 88777 w 3004359"/>
                <a:gd name="connsiteY73" fmla="*/ 4190261 h 6871317"/>
                <a:gd name="connsiteX74" fmla="*/ 115410 w 3004359"/>
                <a:gd name="connsiteY74" fmla="*/ 4163628 h 6871317"/>
                <a:gd name="connsiteX75" fmla="*/ 186431 w 3004359"/>
                <a:gd name="connsiteY75" fmla="*/ 4110361 h 6871317"/>
                <a:gd name="connsiteX76" fmla="*/ 204186 w 3004359"/>
                <a:gd name="connsiteY76" fmla="*/ 4083728 h 6871317"/>
                <a:gd name="connsiteX77" fmla="*/ 248575 w 3004359"/>
                <a:gd name="connsiteY77" fmla="*/ 4012707 h 6871317"/>
                <a:gd name="connsiteX78" fmla="*/ 266330 w 3004359"/>
                <a:gd name="connsiteY78" fmla="*/ 3977196 h 6871317"/>
                <a:gd name="connsiteX79" fmla="*/ 301841 w 3004359"/>
                <a:gd name="connsiteY79" fmla="*/ 3941686 h 6871317"/>
                <a:gd name="connsiteX80" fmla="*/ 310718 w 3004359"/>
                <a:gd name="connsiteY80" fmla="*/ 3906175 h 6871317"/>
                <a:gd name="connsiteX81" fmla="*/ 319596 w 3004359"/>
                <a:gd name="connsiteY81" fmla="*/ 3879542 h 6871317"/>
                <a:gd name="connsiteX82" fmla="*/ 310718 w 3004359"/>
                <a:gd name="connsiteY82" fmla="*/ 3817398 h 6871317"/>
                <a:gd name="connsiteX83" fmla="*/ 292963 w 3004359"/>
                <a:gd name="connsiteY83" fmla="*/ 3755255 h 6871317"/>
                <a:gd name="connsiteX84" fmla="*/ 239697 w 3004359"/>
                <a:gd name="connsiteY84" fmla="*/ 3737499 h 6871317"/>
                <a:gd name="connsiteX85" fmla="*/ 213064 w 3004359"/>
                <a:gd name="connsiteY85" fmla="*/ 3710866 h 6871317"/>
                <a:gd name="connsiteX86" fmla="*/ 177553 w 3004359"/>
                <a:gd name="connsiteY86" fmla="*/ 3684233 h 6871317"/>
                <a:gd name="connsiteX87" fmla="*/ 142043 w 3004359"/>
                <a:gd name="connsiteY87" fmla="*/ 3630967 h 6871317"/>
                <a:gd name="connsiteX88" fmla="*/ 133165 w 3004359"/>
                <a:gd name="connsiteY88" fmla="*/ 3533313 h 6871317"/>
                <a:gd name="connsiteX89" fmla="*/ 106532 w 3004359"/>
                <a:gd name="connsiteY89" fmla="*/ 3524435 h 6871317"/>
                <a:gd name="connsiteX90" fmla="*/ 62144 w 3004359"/>
                <a:gd name="connsiteY90" fmla="*/ 3444536 h 6871317"/>
                <a:gd name="connsiteX91" fmla="*/ 88777 w 3004359"/>
                <a:gd name="connsiteY91" fmla="*/ 3400148 h 6871317"/>
                <a:gd name="connsiteX92" fmla="*/ 97654 w 3004359"/>
                <a:gd name="connsiteY92" fmla="*/ 3364637 h 6871317"/>
                <a:gd name="connsiteX93" fmla="*/ 88777 w 3004359"/>
                <a:gd name="connsiteY93" fmla="*/ 3311371 h 6871317"/>
                <a:gd name="connsiteX94" fmla="*/ 62144 w 3004359"/>
                <a:gd name="connsiteY94" fmla="*/ 3275861 h 6871317"/>
                <a:gd name="connsiteX95" fmla="*/ 17755 w 3004359"/>
                <a:gd name="connsiteY95" fmla="*/ 3240350 h 6871317"/>
                <a:gd name="connsiteX96" fmla="*/ 0 w 3004359"/>
                <a:gd name="connsiteY96" fmla="*/ 3213717 h 6871317"/>
                <a:gd name="connsiteX97" fmla="*/ 17755 w 3004359"/>
                <a:gd name="connsiteY97" fmla="*/ 3195961 h 6871317"/>
                <a:gd name="connsiteX98" fmla="*/ 26633 w 3004359"/>
                <a:gd name="connsiteY98" fmla="*/ 3169328 h 6871317"/>
                <a:gd name="connsiteX99" fmla="*/ 62144 w 3004359"/>
                <a:gd name="connsiteY99" fmla="*/ 3124940 h 6871317"/>
                <a:gd name="connsiteX100" fmla="*/ 88777 w 3004359"/>
                <a:gd name="connsiteY100" fmla="*/ 3107185 h 6871317"/>
                <a:gd name="connsiteX101" fmla="*/ 97654 w 3004359"/>
                <a:gd name="connsiteY101" fmla="*/ 3080552 h 6871317"/>
                <a:gd name="connsiteX102" fmla="*/ 115410 w 3004359"/>
                <a:gd name="connsiteY102" fmla="*/ 3062796 h 6871317"/>
                <a:gd name="connsiteX103" fmla="*/ 124287 w 3004359"/>
                <a:gd name="connsiteY103" fmla="*/ 3009530 h 6871317"/>
                <a:gd name="connsiteX104" fmla="*/ 142043 w 3004359"/>
                <a:gd name="connsiteY104" fmla="*/ 2991775 h 6871317"/>
                <a:gd name="connsiteX105" fmla="*/ 239697 w 3004359"/>
                <a:gd name="connsiteY105" fmla="*/ 2938509 h 6871317"/>
                <a:gd name="connsiteX106" fmla="*/ 284085 w 3004359"/>
                <a:gd name="connsiteY106" fmla="*/ 2911876 h 6871317"/>
                <a:gd name="connsiteX107" fmla="*/ 355107 w 3004359"/>
                <a:gd name="connsiteY107" fmla="*/ 2858610 h 6871317"/>
                <a:gd name="connsiteX108" fmla="*/ 346229 w 3004359"/>
                <a:gd name="connsiteY108" fmla="*/ 2787589 h 6871317"/>
                <a:gd name="connsiteX109" fmla="*/ 319596 w 3004359"/>
                <a:gd name="connsiteY109" fmla="*/ 2778711 h 6871317"/>
                <a:gd name="connsiteX110" fmla="*/ 292963 w 3004359"/>
                <a:gd name="connsiteY110" fmla="*/ 2752078 h 6871317"/>
                <a:gd name="connsiteX111" fmla="*/ 266330 w 3004359"/>
                <a:gd name="connsiteY111" fmla="*/ 2698812 h 6871317"/>
                <a:gd name="connsiteX112" fmla="*/ 230819 w 3004359"/>
                <a:gd name="connsiteY112" fmla="*/ 2681057 h 6871317"/>
                <a:gd name="connsiteX113" fmla="*/ 186431 w 3004359"/>
                <a:gd name="connsiteY113" fmla="*/ 2645546 h 6871317"/>
                <a:gd name="connsiteX114" fmla="*/ 124287 w 3004359"/>
                <a:gd name="connsiteY114" fmla="*/ 2592280 h 6871317"/>
                <a:gd name="connsiteX115" fmla="*/ 71021 w 3004359"/>
                <a:gd name="connsiteY115" fmla="*/ 2556769 h 6871317"/>
                <a:gd name="connsiteX116" fmla="*/ 97654 w 3004359"/>
                <a:gd name="connsiteY116" fmla="*/ 2459115 h 6871317"/>
                <a:gd name="connsiteX117" fmla="*/ 115410 w 3004359"/>
                <a:gd name="connsiteY117" fmla="*/ 2441360 h 6871317"/>
                <a:gd name="connsiteX118" fmla="*/ 142043 w 3004359"/>
                <a:gd name="connsiteY118" fmla="*/ 2388094 h 6871317"/>
                <a:gd name="connsiteX119" fmla="*/ 159798 w 3004359"/>
                <a:gd name="connsiteY119" fmla="*/ 2370338 h 6871317"/>
                <a:gd name="connsiteX120" fmla="*/ 177553 w 3004359"/>
                <a:gd name="connsiteY120" fmla="*/ 2343705 h 6871317"/>
                <a:gd name="connsiteX121" fmla="*/ 221942 w 3004359"/>
                <a:gd name="connsiteY121" fmla="*/ 2308195 h 6871317"/>
                <a:gd name="connsiteX122" fmla="*/ 204186 w 3004359"/>
                <a:gd name="connsiteY122" fmla="*/ 2290439 h 6871317"/>
                <a:gd name="connsiteX123" fmla="*/ 159798 w 3004359"/>
                <a:gd name="connsiteY123" fmla="*/ 2281561 h 6871317"/>
                <a:gd name="connsiteX124" fmla="*/ 142043 w 3004359"/>
                <a:gd name="connsiteY124" fmla="*/ 2228295 h 6871317"/>
                <a:gd name="connsiteX125" fmla="*/ 186431 w 3004359"/>
                <a:gd name="connsiteY125" fmla="*/ 2148396 h 6871317"/>
                <a:gd name="connsiteX126" fmla="*/ 177553 w 3004359"/>
                <a:gd name="connsiteY126" fmla="*/ 2104008 h 6871317"/>
                <a:gd name="connsiteX127" fmla="*/ 88777 w 3004359"/>
                <a:gd name="connsiteY127" fmla="*/ 2068497 h 6871317"/>
                <a:gd name="connsiteX128" fmla="*/ 44388 w 3004359"/>
                <a:gd name="connsiteY128" fmla="*/ 2032987 h 6871317"/>
                <a:gd name="connsiteX129" fmla="*/ 62144 w 3004359"/>
                <a:gd name="connsiteY129" fmla="*/ 1953088 h 6871317"/>
                <a:gd name="connsiteX130" fmla="*/ 79899 w 3004359"/>
                <a:gd name="connsiteY130" fmla="*/ 1926455 h 6871317"/>
                <a:gd name="connsiteX131" fmla="*/ 97654 w 3004359"/>
                <a:gd name="connsiteY131" fmla="*/ 1890944 h 6871317"/>
                <a:gd name="connsiteX132" fmla="*/ 106532 w 3004359"/>
                <a:gd name="connsiteY132" fmla="*/ 1855433 h 6871317"/>
                <a:gd name="connsiteX133" fmla="*/ 115410 w 3004359"/>
                <a:gd name="connsiteY133" fmla="*/ 1828800 h 6871317"/>
                <a:gd name="connsiteX134" fmla="*/ 88777 w 3004359"/>
                <a:gd name="connsiteY134" fmla="*/ 1731146 h 6871317"/>
                <a:gd name="connsiteX135" fmla="*/ 44388 w 3004359"/>
                <a:gd name="connsiteY135" fmla="*/ 1686758 h 6871317"/>
                <a:gd name="connsiteX136" fmla="*/ 26633 w 3004359"/>
                <a:gd name="connsiteY136" fmla="*/ 1624614 h 6871317"/>
                <a:gd name="connsiteX137" fmla="*/ 44388 w 3004359"/>
                <a:gd name="connsiteY137" fmla="*/ 1535837 h 6871317"/>
                <a:gd name="connsiteX138" fmla="*/ 62144 w 3004359"/>
                <a:gd name="connsiteY138" fmla="*/ 1491449 h 6871317"/>
                <a:gd name="connsiteX139" fmla="*/ 79899 w 3004359"/>
                <a:gd name="connsiteY139" fmla="*/ 1420428 h 6871317"/>
                <a:gd name="connsiteX140" fmla="*/ 88777 w 3004359"/>
                <a:gd name="connsiteY140" fmla="*/ 1269507 h 6871317"/>
                <a:gd name="connsiteX141" fmla="*/ 124287 w 3004359"/>
                <a:gd name="connsiteY141" fmla="*/ 1233996 h 6871317"/>
                <a:gd name="connsiteX142" fmla="*/ 142043 w 3004359"/>
                <a:gd name="connsiteY142" fmla="*/ 1207363 h 6871317"/>
                <a:gd name="connsiteX143" fmla="*/ 195309 w 3004359"/>
                <a:gd name="connsiteY143" fmla="*/ 1145220 h 6871317"/>
                <a:gd name="connsiteX144" fmla="*/ 177553 w 3004359"/>
                <a:gd name="connsiteY144" fmla="*/ 1127464 h 6871317"/>
                <a:gd name="connsiteX145" fmla="*/ 159798 w 3004359"/>
                <a:gd name="connsiteY145" fmla="*/ 1029810 h 6871317"/>
                <a:gd name="connsiteX146" fmla="*/ 150920 w 3004359"/>
                <a:gd name="connsiteY146" fmla="*/ 1003177 h 6871317"/>
                <a:gd name="connsiteX147" fmla="*/ 133165 w 3004359"/>
                <a:gd name="connsiteY147" fmla="*/ 941033 h 6871317"/>
                <a:gd name="connsiteX148" fmla="*/ 115410 w 3004359"/>
                <a:gd name="connsiteY148" fmla="*/ 905523 h 6871317"/>
                <a:gd name="connsiteX149" fmla="*/ 124287 w 3004359"/>
                <a:gd name="connsiteY149" fmla="*/ 870012 h 6871317"/>
                <a:gd name="connsiteX150" fmla="*/ 133165 w 3004359"/>
                <a:gd name="connsiteY150" fmla="*/ 825624 h 6871317"/>
                <a:gd name="connsiteX151" fmla="*/ 142043 w 3004359"/>
                <a:gd name="connsiteY151" fmla="*/ 798991 h 6871317"/>
                <a:gd name="connsiteX152" fmla="*/ 124287 w 3004359"/>
                <a:gd name="connsiteY152" fmla="*/ 754602 h 6871317"/>
                <a:gd name="connsiteX153" fmla="*/ 79899 w 3004359"/>
                <a:gd name="connsiteY153" fmla="*/ 701336 h 6871317"/>
                <a:gd name="connsiteX154" fmla="*/ 71021 w 3004359"/>
                <a:gd name="connsiteY154" fmla="*/ 674703 h 6871317"/>
                <a:gd name="connsiteX155" fmla="*/ 106532 w 3004359"/>
                <a:gd name="connsiteY155" fmla="*/ 621437 h 6871317"/>
                <a:gd name="connsiteX156" fmla="*/ 124287 w 3004359"/>
                <a:gd name="connsiteY156" fmla="*/ 568171 h 6871317"/>
                <a:gd name="connsiteX157" fmla="*/ 133165 w 3004359"/>
                <a:gd name="connsiteY157" fmla="*/ 541538 h 6871317"/>
                <a:gd name="connsiteX158" fmla="*/ 115410 w 3004359"/>
                <a:gd name="connsiteY158" fmla="*/ 479395 h 6871317"/>
                <a:gd name="connsiteX159" fmla="*/ 97654 w 3004359"/>
                <a:gd name="connsiteY159" fmla="*/ 461639 h 6871317"/>
                <a:gd name="connsiteX160" fmla="*/ 115410 w 3004359"/>
                <a:gd name="connsiteY160" fmla="*/ 292963 h 6871317"/>
                <a:gd name="connsiteX161" fmla="*/ 150920 w 3004359"/>
                <a:gd name="connsiteY161" fmla="*/ 266330 h 6871317"/>
                <a:gd name="connsiteX162" fmla="*/ 186431 w 3004359"/>
                <a:gd name="connsiteY162" fmla="*/ 221942 h 6871317"/>
                <a:gd name="connsiteX163" fmla="*/ 195309 w 3004359"/>
                <a:gd name="connsiteY163" fmla="*/ 195309 h 6871317"/>
                <a:gd name="connsiteX164" fmla="*/ 186431 w 3004359"/>
                <a:gd name="connsiteY164" fmla="*/ 168676 h 6871317"/>
                <a:gd name="connsiteX165" fmla="*/ 150920 w 3004359"/>
                <a:gd name="connsiteY165" fmla="*/ 159798 h 6871317"/>
                <a:gd name="connsiteX166" fmla="*/ 159798 w 3004359"/>
                <a:gd name="connsiteY166" fmla="*/ 124288 h 6871317"/>
                <a:gd name="connsiteX167" fmla="*/ 195309 w 3004359"/>
                <a:gd name="connsiteY167" fmla="*/ 106532 h 6871317"/>
                <a:gd name="connsiteX168" fmla="*/ 221942 w 3004359"/>
                <a:gd name="connsiteY168" fmla="*/ 88777 h 6871317"/>
                <a:gd name="connsiteX169" fmla="*/ 177553 w 3004359"/>
                <a:gd name="connsiteY169" fmla="*/ 53266 h 6871317"/>
                <a:gd name="connsiteX170" fmla="*/ 168676 w 3004359"/>
                <a:gd name="connsiteY170" fmla="*/ 8878 h 6871317"/>
                <a:gd name="connsiteX171" fmla="*/ 3003011 w 3004359"/>
                <a:gd name="connsiteY171" fmla="*/ 0 h 6871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004359" h="6871317">
                  <a:moveTo>
                    <a:pt x="3003011" y="0"/>
                  </a:moveTo>
                  <a:cubicBezTo>
                    <a:pt x="3005970" y="2290439"/>
                    <a:pt x="3001400" y="4555478"/>
                    <a:pt x="3004359" y="6845917"/>
                  </a:cubicBezTo>
                  <a:lnTo>
                    <a:pt x="124287" y="6871317"/>
                  </a:lnTo>
                  <a:lnTo>
                    <a:pt x="195309" y="6693763"/>
                  </a:lnTo>
                  <a:cubicBezTo>
                    <a:pt x="165717" y="6678967"/>
                    <a:pt x="135663" y="6665061"/>
                    <a:pt x="106532" y="6649375"/>
                  </a:cubicBezTo>
                  <a:cubicBezTo>
                    <a:pt x="67142" y="6628166"/>
                    <a:pt x="91606" y="6631571"/>
                    <a:pt x="44388" y="6613864"/>
                  </a:cubicBezTo>
                  <a:cubicBezTo>
                    <a:pt x="32964" y="6609580"/>
                    <a:pt x="20715" y="6607946"/>
                    <a:pt x="8878" y="6604987"/>
                  </a:cubicBezTo>
                  <a:cubicBezTo>
                    <a:pt x="14796" y="6596109"/>
                    <a:pt x="17755" y="6584272"/>
                    <a:pt x="26633" y="6578354"/>
                  </a:cubicBezTo>
                  <a:cubicBezTo>
                    <a:pt x="36785" y="6571586"/>
                    <a:pt x="54204" y="6578740"/>
                    <a:pt x="62144" y="6569476"/>
                  </a:cubicBezTo>
                  <a:cubicBezTo>
                    <a:pt x="74324" y="6555266"/>
                    <a:pt x="79899" y="6516210"/>
                    <a:pt x="79899" y="6516210"/>
                  </a:cubicBezTo>
                  <a:cubicBezTo>
                    <a:pt x="62777" y="6379238"/>
                    <a:pt x="70372" y="6500826"/>
                    <a:pt x="79899" y="6400800"/>
                  </a:cubicBezTo>
                  <a:cubicBezTo>
                    <a:pt x="94741" y="6244962"/>
                    <a:pt x="54273" y="6293264"/>
                    <a:pt x="106532" y="6241002"/>
                  </a:cubicBezTo>
                  <a:cubicBezTo>
                    <a:pt x="108534" y="6228992"/>
                    <a:pt x="117065" y="6169077"/>
                    <a:pt x="124287" y="6152226"/>
                  </a:cubicBezTo>
                  <a:cubicBezTo>
                    <a:pt x="128490" y="6142419"/>
                    <a:pt x="136124" y="6134471"/>
                    <a:pt x="142043" y="6125593"/>
                  </a:cubicBezTo>
                  <a:cubicBezTo>
                    <a:pt x="136124" y="6119674"/>
                    <a:pt x="124287" y="6116207"/>
                    <a:pt x="124287" y="6107837"/>
                  </a:cubicBezTo>
                  <a:cubicBezTo>
                    <a:pt x="124287" y="6094603"/>
                    <a:pt x="137396" y="6084718"/>
                    <a:pt x="142043" y="6072327"/>
                  </a:cubicBezTo>
                  <a:cubicBezTo>
                    <a:pt x="146327" y="6060903"/>
                    <a:pt x="147961" y="6048653"/>
                    <a:pt x="150920" y="6036816"/>
                  </a:cubicBezTo>
                  <a:cubicBezTo>
                    <a:pt x="106838" y="5970691"/>
                    <a:pt x="163494" y="6051905"/>
                    <a:pt x="106532" y="5983550"/>
                  </a:cubicBezTo>
                  <a:cubicBezTo>
                    <a:pt x="99702" y="5975353"/>
                    <a:pt x="94695" y="5965795"/>
                    <a:pt x="88777" y="5956917"/>
                  </a:cubicBezTo>
                  <a:cubicBezTo>
                    <a:pt x="94695" y="5945080"/>
                    <a:pt x="96365" y="5929878"/>
                    <a:pt x="106532" y="5921406"/>
                  </a:cubicBezTo>
                  <a:cubicBezTo>
                    <a:pt x="115905" y="5913595"/>
                    <a:pt x="131449" y="5918582"/>
                    <a:pt x="142043" y="5912528"/>
                  </a:cubicBezTo>
                  <a:cubicBezTo>
                    <a:pt x="152944" y="5906299"/>
                    <a:pt x="159798" y="5894773"/>
                    <a:pt x="168676" y="5885895"/>
                  </a:cubicBezTo>
                  <a:cubicBezTo>
                    <a:pt x="171635" y="5877017"/>
                    <a:pt x="173867" y="5867863"/>
                    <a:pt x="177553" y="5859262"/>
                  </a:cubicBezTo>
                  <a:cubicBezTo>
                    <a:pt x="182766" y="5847098"/>
                    <a:pt x="195309" y="5836986"/>
                    <a:pt x="195309" y="5823752"/>
                  </a:cubicBezTo>
                  <a:cubicBezTo>
                    <a:pt x="195309" y="5810518"/>
                    <a:pt x="186911" y="5797599"/>
                    <a:pt x="177553" y="5788241"/>
                  </a:cubicBezTo>
                  <a:cubicBezTo>
                    <a:pt x="147025" y="5757713"/>
                    <a:pt x="131146" y="5755016"/>
                    <a:pt x="97654" y="5743853"/>
                  </a:cubicBezTo>
                  <a:cubicBezTo>
                    <a:pt x="88168" y="5734367"/>
                    <a:pt x="64384" y="5712902"/>
                    <a:pt x="62144" y="5699464"/>
                  </a:cubicBezTo>
                  <a:cubicBezTo>
                    <a:pt x="60606" y="5690234"/>
                    <a:pt x="68450" y="5681829"/>
                    <a:pt x="71021" y="5672831"/>
                  </a:cubicBezTo>
                  <a:cubicBezTo>
                    <a:pt x="73132" y="5665443"/>
                    <a:pt x="82972" y="5620363"/>
                    <a:pt x="88777" y="5610688"/>
                  </a:cubicBezTo>
                  <a:cubicBezTo>
                    <a:pt x="93083" y="5603511"/>
                    <a:pt x="101303" y="5599468"/>
                    <a:pt x="106532" y="5592932"/>
                  </a:cubicBezTo>
                  <a:cubicBezTo>
                    <a:pt x="113197" y="5584600"/>
                    <a:pt x="119515" y="5575842"/>
                    <a:pt x="124287" y="5566299"/>
                  </a:cubicBezTo>
                  <a:cubicBezTo>
                    <a:pt x="128472" y="5557929"/>
                    <a:pt x="130895" y="5548744"/>
                    <a:pt x="133165" y="5539666"/>
                  </a:cubicBezTo>
                  <a:cubicBezTo>
                    <a:pt x="136825" y="5525028"/>
                    <a:pt x="135295" y="5508774"/>
                    <a:pt x="142043" y="5495278"/>
                  </a:cubicBezTo>
                  <a:cubicBezTo>
                    <a:pt x="150588" y="5478189"/>
                    <a:pt x="180013" y="5461087"/>
                    <a:pt x="195309" y="5450890"/>
                  </a:cubicBezTo>
                  <a:cubicBezTo>
                    <a:pt x="201227" y="5442012"/>
                    <a:pt x="213064" y="5434927"/>
                    <a:pt x="213064" y="5424257"/>
                  </a:cubicBezTo>
                  <a:cubicBezTo>
                    <a:pt x="213064" y="5392959"/>
                    <a:pt x="195620" y="5380179"/>
                    <a:pt x="177553" y="5362113"/>
                  </a:cubicBezTo>
                  <a:cubicBezTo>
                    <a:pt x="169056" y="5336621"/>
                    <a:pt x="172586" y="5333974"/>
                    <a:pt x="150920" y="5317725"/>
                  </a:cubicBezTo>
                  <a:cubicBezTo>
                    <a:pt x="133848" y="5304921"/>
                    <a:pt x="97654" y="5282214"/>
                    <a:pt x="97654" y="5282214"/>
                  </a:cubicBezTo>
                  <a:cubicBezTo>
                    <a:pt x="103573" y="5273336"/>
                    <a:pt x="107078" y="5262246"/>
                    <a:pt x="115410" y="5255581"/>
                  </a:cubicBezTo>
                  <a:cubicBezTo>
                    <a:pt x="122717" y="5249735"/>
                    <a:pt x="133354" y="5250178"/>
                    <a:pt x="142043" y="5246703"/>
                  </a:cubicBezTo>
                  <a:cubicBezTo>
                    <a:pt x="243089" y="5206284"/>
                    <a:pt x="170223" y="5231390"/>
                    <a:pt x="230819" y="5211193"/>
                  </a:cubicBezTo>
                  <a:cubicBezTo>
                    <a:pt x="341700" y="5128033"/>
                    <a:pt x="173284" y="5251036"/>
                    <a:pt x="319596" y="5157927"/>
                  </a:cubicBezTo>
                  <a:cubicBezTo>
                    <a:pt x="399209" y="5107264"/>
                    <a:pt x="332221" y="5133004"/>
                    <a:pt x="390617" y="5113538"/>
                  </a:cubicBezTo>
                  <a:cubicBezTo>
                    <a:pt x="393576" y="5104660"/>
                    <a:pt x="404934" y="5094520"/>
                    <a:pt x="399495" y="5086905"/>
                  </a:cubicBezTo>
                  <a:cubicBezTo>
                    <a:pt x="387092" y="5069541"/>
                    <a:pt x="361318" y="5066484"/>
                    <a:pt x="346229" y="5051395"/>
                  </a:cubicBezTo>
                  <a:cubicBezTo>
                    <a:pt x="337351" y="5042517"/>
                    <a:pt x="327767" y="5034294"/>
                    <a:pt x="319596" y="5024761"/>
                  </a:cubicBezTo>
                  <a:cubicBezTo>
                    <a:pt x="309967" y="5013527"/>
                    <a:pt x="303425" y="4999713"/>
                    <a:pt x="292963" y="4989251"/>
                  </a:cubicBezTo>
                  <a:cubicBezTo>
                    <a:pt x="285418" y="4981706"/>
                    <a:pt x="273875" y="4979040"/>
                    <a:pt x="266330" y="4971495"/>
                  </a:cubicBezTo>
                  <a:cubicBezTo>
                    <a:pt x="255868" y="4961033"/>
                    <a:pt x="249169" y="4947352"/>
                    <a:pt x="239697" y="4935985"/>
                  </a:cubicBezTo>
                  <a:cubicBezTo>
                    <a:pt x="234339" y="4929555"/>
                    <a:pt x="227860" y="4924148"/>
                    <a:pt x="221942" y="4918229"/>
                  </a:cubicBezTo>
                  <a:cubicBezTo>
                    <a:pt x="218983" y="4909351"/>
                    <a:pt x="215094" y="4900731"/>
                    <a:pt x="213064" y="4891596"/>
                  </a:cubicBezTo>
                  <a:cubicBezTo>
                    <a:pt x="209159" y="4874024"/>
                    <a:pt x="212236" y="4854430"/>
                    <a:pt x="204186" y="4838330"/>
                  </a:cubicBezTo>
                  <a:cubicBezTo>
                    <a:pt x="199414" y="4828787"/>
                    <a:pt x="186431" y="4826493"/>
                    <a:pt x="177553" y="4820575"/>
                  </a:cubicBezTo>
                  <a:cubicBezTo>
                    <a:pt x="180512" y="4811697"/>
                    <a:pt x="182246" y="4802312"/>
                    <a:pt x="186431" y="4793942"/>
                  </a:cubicBezTo>
                  <a:cubicBezTo>
                    <a:pt x="191203" y="4784399"/>
                    <a:pt x="205695" y="4777871"/>
                    <a:pt x="204186" y="4767309"/>
                  </a:cubicBezTo>
                  <a:cubicBezTo>
                    <a:pt x="202093" y="4752662"/>
                    <a:pt x="186431" y="4743635"/>
                    <a:pt x="177553" y="4731798"/>
                  </a:cubicBezTo>
                  <a:cubicBezTo>
                    <a:pt x="174594" y="4722920"/>
                    <a:pt x="176611" y="4710125"/>
                    <a:pt x="168676" y="4705165"/>
                  </a:cubicBezTo>
                  <a:cubicBezTo>
                    <a:pt x="150407" y="4693747"/>
                    <a:pt x="126535" y="4695411"/>
                    <a:pt x="106532" y="4687410"/>
                  </a:cubicBezTo>
                  <a:cubicBezTo>
                    <a:pt x="96626" y="4683447"/>
                    <a:pt x="88777" y="4675573"/>
                    <a:pt x="79899" y="4669655"/>
                  </a:cubicBezTo>
                  <a:cubicBezTo>
                    <a:pt x="94695" y="4660777"/>
                    <a:pt x="109655" y="4652167"/>
                    <a:pt x="124287" y="4643022"/>
                  </a:cubicBezTo>
                  <a:cubicBezTo>
                    <a:pt x="133335" y="4637367"/>
                    <a:pt x="141656" y="4630560"/>
                    <a:pt x="150920" y="4625266"/>
                  </a:cubicBezTo>
                  <a:cubicBezTo>
                    <a:pt x="162410" y="4618700"/>
                    <a:pt x="174594" y="4613429"/>
                    <a:pt x="186431" y="4607511"/>
                  </a:cubicBezTo>
                  <a:cubicBezTo>
                    <a:pt x="183472" y="4595674"/>
                    <a:pt x="185364" y="4581373"/>
                    <a:pt x="177553" y="4572000"/>
                  </a:cubicBezTo>
                  <a:cubicBezTo>
                    <a:pt x="169081" y="4561833"/>
                    <a:pt x="153054" y="4561586"/>
                    <a:pt x="142043" y="4554245"/>
                  </a:cubicBezTo>
                  <a:cubicBezTo>
                    <a:pt x="135079" y="4549602"/>
                    <a:pt x="130206" y="4542408"/>
                    <a:pt x="124287" y="4536490"/>
                  </a:cubicBezTo>
                  <a:cubicBezTo>
                    <a:pt x="130206" y="4527612"/>
                    <a:pt x="135017" y="4517887"/>
                    <a:pt x="142043" y="4509857"/>
                  </a:cubicBezTo>
                  <a:cubicBezTo>
                    <a:pt x="155822" y="4494109"/>
                    <a:pt x="186431" y="4465468"/>
                    <a:pt x="186431" y="4465468"/>
                  </a:cubicBezTo>
                  <a:cubicBezTo>
                    <a:pt x="189390" y="4456590"/>
                    <a:pt x="191623" y="4447436"/>
                    <a:pt x="195309" y="4438835"/>
                  </a:cubicBezTo>
                  <a:cubicBezTo>
                    <a:pt x="200522" y="4426671"/>
                    <a:pt x="213064" y="4416559"/>
                    <a:pt x="213064" y="4403325"/>
                  </a:cubicBezTo>
                  <a:cubicBezTo>
                    <a:pt x="213064" y="4376042"/>
                    <a:pt x="204633" y="4349066"/>
                    <a:pt x="195309" y="4323426"/>
                  </a:cubicBezTo>
                  <a:cubicBezTo>
                    <a:pt x="192449" y="4315560"/>
                    <a:pt x="183983" y="4311029"/>
                    <a:pt x="177553" y="4305670"/>
                  </a:cubicBezTo>
                  <a:cubicBezTo>
                    <a:pt x="142979" y="4276858"/>
                    <a:pt x="144970" y="4280501"/>
                    <a:pt x="106532" y="4261282"/>
                  </a:cubicBezTo>
                  <a:cubicBezTo>
                    <a:pt x="103866" y="4258616"/>
                    <a:pt x="60084" y="4218316"/>
                    <a:pt x="62144" y="4208016"/>
                  </a:cubicBezTo>
                  <a:cubicBezTo>
                    <a:pt x="64237" y="4197554"/>
                    <a:pt x="80580" y="4197091"/>
                    <a:pt x="88777" y="4190261"/>
                  </a:cubicBezTo>
                  <a:cubicBezTo>
                    <a:pt x="98422" y="4182224"/>
                    <a:pt x="105500" y="4171336"/>
                    <a:pt x="115410" y="4163628"/>
                  </a:cubicBezTo>
                  <a:cubicBezTo>
                    <a:pt x="145486" y="4140235"/>
                    <a:pt x="165415" y="4136632"/>
                    <a:pt x="186431" y="4110361"/>
                  </a:cubicBezTo>
                  <a:cubicBezTo>
                    <a:pt x="193096" y="4102029"/>
                    <a:pt x="198268" y="4092606"/>
                    <a:pt x="204186" y="4083728"/>
                  </a:cubicBezTo>
                  <a:cubicBezTo>
                    <a:pt x="221241" y="3998458"/>
                    <a:pt x="195820" y="4074255"/>
                    <a:pt x="248575" y="4012707"/>
                  </a:cubicBezTo>
                  <a:cubicBezTo>
                    <a:pt x="257188" y="4002659"/>
                    <a:pt x="258390" y="3987783"/>
                    <a:pt x="266330" y="3977196"/>
                  </a:cubicBezTo>
                  <a:cubicBezTo>
                    <a:pt x="276374" y="3963804"/>
                    <a:pt x="290004" y="3953523"/>
                    <a:pt x="301841" y="3941686"/>
                  </a:cubicBezTo>
                  <a:cubicBezTo>
                    <a:pt x="304800" y="3929849"/>
                    <a:pt x="307366" y="3917907"/>
                    <a:pt x="310718" y="3906175"/>
                  </a:cubicBezTo>
                  <a:cubicBezTo>
                    <a:pt x="313289" y="3897177"/>
                    <a:pt x="319596" y="3888900"/>
                    <a:pt x="319596" y="3879542"/>
                  </a:cubicBezTo>
                  <a:cubicBezTo>
                    <a:pt x="319596" y="3858617"/>
                    <a:pt x="313677" y="3838113"/>
                    <a:pt x="310718" y="3817398"/>
                  </a:cubicBezTo>
                  <a:cubicBezTo>
                    <a:pt x="319298" y="3783080"/>
                    <a:pt x="331664" y="3776756"/>
                    <a:pt x="292963" y="3755255"/>
                  </a:cubicBezTo>
                  <a:cubicBezTo>
                    <a:pt x="276602" y="3746166"/>
                    <a:pt x="239697" y="3737499"/>
                    <a:pt x="239697" y="3737499"/>
                  </a:cubicBezTo>
                  <a:cubicBezTo>
                    <a:pt x="230819" y="3728621"/>
                    <a:pt x="222596" y="3719037"/>
                    <a:pt x="213064" y="3710866"/>
                  </a:cubicBezTo>
                  <a:cubicBezTo>
                    <a:pt x="201830" y="3701237"/>
                    <a:pt x="187383" y="3695292"/>
                    <a:pt x="177553" y="3684233"/>
                  </a:cubicBezTo>
                  <a:cubicBezTo>
                    <a:pt x="163376" y="3668284"/>
                    <a:pt x="142043" y="3630967"/>
                    <a:pt x="142043" y="3630967"/>
                  </a:cubicBezTo>
                  <a:cubicBezTo>
                    <a:pt x="146732" y="3593456"/>
                    <a:pt x="166619" y="3560076"/>
                    <a:pt x="133165" y="3533313"/>
                  </a:cubicBezTo>
                  <a:cubicBezTo>
                    <a:pt x="125858" y="3527467"/>
                    <a:pt x="115410" y="3527394"/>
                    <a:pt x="106532" y="3524435"/>
                  </a:cubicBezTo>
                  <a:cubicBezTo>
                    <a:pt x="61691" y="3479594"/>
                    <a:pt x="39719" y="3489384"/>
                    <a:pt x="62144" y="3444536"/>
                  </a:cubicBezTo>
                  <a:cubicBezTo>
                    <a:pt x="69861" y="3429103"/>
                    <a:pt x="79899" y="3414944"/>
                    <a:pt x="88777" y="3400148"/>
                  </a:cubicBezTo>
                  <a:cubicBezTo>
                    <a:pt x="91736" y="3388311"/>
                    <a:pt x="97654" y="3376838"/>
                    <a:pt x="97654" y="3364637"/>
                  </a:cubicBezTo>
                  <a:cubicBezTo>
                    <a:pt x="97654" y="3346637"/>
                    <a:pt x="95462" y="3328084"/>
                    <a:pt x="88777" y="3311371"/>
                  </a:cubicBezTo>
                  <a:cubicBezTo>
                    <a:pt x="83282" y="3297633"/>
                    <a:pt x="71616" y="3287227"/>
                    <a:pt x="62144" y="3275861"/>
                  </a:cubicBezTo>
                  <a:cubicBezTo>
                    <a:pt x="46330" y="3256885"/>
                    <a:pt x="39260" y="3254686"/>
                    <a:pt x="17755" y="3240350"/>
                  </a:cubicBezTo>
                  <a:cubicBezTo>
                    <a:pt x="11837" y="3231472"/>
                    <a:pt x="0" y="3224387"/>
                    <a:pt x="0" y="3213717"/>
                  </a:cubicBezTo>
                  <a:cubicBezTo>
                    <a:pt x="0" y="3205347"/>
                    <a:pt x="13449" y="3203138"/>
                    <a:pt x="17755" y="3195961"/>
                  </a:cubicBezTo>
                  <a:cubicBezTo>
                    <a:pt x="22570" y="3187937"/>
                    <a:pt x="22448" y="3177698"/>
                    <a:pt x="26633" y="3169328"/>
                  </a:cubicBezTo>
                  <a:cubicBezTo>
                    <a:pt x="34325" y="3153945"/>
                    <a:pt x="48380" y="3135951"/>
                    <a:pt x="62144" y="3124940"/>
                  </a:cubicBezTo>
                  <a:cubicBezTo>
                    <a:pt x="70476" y="3118275"/>
                    <a:pt x="79899" y="3113103"/>
                    <a:pt x="88777" y="3107185"/>
                  </a:cubicBezTo>
                  <a:cubicBezTo>
                    <a:pt x="91736" y="3098307"/>
                    <a:pt x="92839" y="3088576"/>
                    <a:pt x="97654" y="3080552"/>
                  </a:cubicBezTo>
                  <a:cubicBezTo>
                    <a:pt x="101960" y="3073375"/>
                    <a:pt x="112471" y="3070633"/>
                    <a:pt x="115410" y="3062796"/>
                  </a:cubicBezTo>
                  <a:cubicBezTo>
                    <a:pt x="121730" y="3045942"/>
                    <a:pt x="117967" y="3026384"/>
                    <a:pt x="124287" y="3009530"/>
                  </a:cubicBezTo>
                  <a:cubicBezTo>
                    <a:pt x="127226" y="3001693"/>
                    <a:pt x="135232" y="2996640"/>
                    <a:pt x="142043" y="2991775"/>
                  </a:cubicBezTo>
                  <a:cubicBezTo>
                    <a:pt x="177964" y="2966117"/>
                    <a:pt x="200321" y="2959987"/>
                    <a:pt x="239697" y="2938509"/>
                  </a:cubicBezTo>
                  <a:cubicBezTo>
                    <a:pt x="254845" y="2930246"/>
                    <a:pt x="269898" y="2921698"/>
                    <a:pt x="284085" y="2911876"/>
                  </a:cubicBezTo>
                  <a:cubicBezTo>
                    <a:pt x="308416" y="2895032"/>
                    <a:pt x="355107" y="2858610"/>
                    <a:pt x="355107" y="2858610"/>
                  </a:cubicBezTo>
                  <a:cubicBezTo>
                    <a:pt x="372711" y="2805797"/>
                    <a:pt x="390444" y="2809697"/>
                    <a:pt x="346229" y="2787589"/>
                  </a:cubicBezTo>
                  <a:cubicBezTo>
                    <a:pt x="337859" y="2783404"/>
                    <a:pt x="328474" y="2781670"/>
                    <a:pt x="319596" y="2778711"/>
                  </a:cubicBezTo>
                  <a:cubicBezTo>
                    <a:pt x="310718" y="2769833"/>
                    <a:pt x="299927" y="2762524"/>
                    <a:pt x="292963" y="2752078"/>
                  </a:cubicBezTo>
                  <a:cubicBezTo>
                    <a:pt x="273271" y="2722541"/>
                    <a:pt x="297758" y="2725002"/>
                    <a:pt x="266330" y="2698812"/>
                  </a:cubicBezTo>
                  <a:cubicBezTo>
                    <a:pt x="256163" y="2690340"/>
                    <a:pt x="242656" y="2686975"/>
                    <a:pt x="230819" y="2681057"/>
                  </a:cubicBezTo>
                  <a:cubicBezTo>
                    <a:pt x="197129" y="2630521"/>
                    <a:pt x="232610" y="2671934"/>
                    <a:pt x="186431" y="2645546"/>
                  </a:cubicBezTo>
                  <a:cubicBezTo>
                    <a:pt x="110382" y="2602089"/>
                    <a:pt x="187257" y="2637259"/>
                    <a:pt x="124287" y="2592280"/>
                  </a:cubicBezTo>
                  <a:cubicBezTo>
                    <a:pt x="49042" y="2538534"/>
                    <a:pt x="118531" y="2604279"/>
                    <a:pt x="71021" y="2556769"/>
                  </a:cubicBezTo>
                  <a:cubicBezTo>
                    <a:pt x="77873" y="2508809"/>
                    <a:pt x="73007" y="2496086"/>
                    <a:pt x="97654" y="2459115"/>
                  </a:cubicBezTo>
                  <a:cubicBezTo>
                    <a:pt x="102297" y="2452151"/>
                    <a:pt x="109491" y="2447278"/>
                    <a:pt x="115410" y="2441360"/>
                  </a:cubicBezTo>
                  <a:cubicBezTo>
                    <a:pt x="124787" y="2413227"/>
                    <a:pt x="122373" y="2412682"/>
                    <a:pt x="142043" y="2388094"/>
                  </a:cubicBezTo>
                  <a:cubicBezTo>
                    <a:pt x="147272" y="2381558"/>
                    <a:pt x="154569" y="2376874"/>
                    <a:pt x="159798" y="2370338"/>
                  </a:cubicBezTo>
                  <a:cubicBezTo>
                    <a:pt x="166463" y="2362006"/>
                    <a:pt x="170888" y="2352036"/>
                    <a:pt x="177553" y="2343705"/>
                  </a:cubicBezTo>
                  <a:cubicBezTo>
                    <a:pt x="192009" y="2325635"/>
                    <a:pt x="202169" y="2321377"/>
                    <a:pt x="221942" y="2308195"/>
                  </a:cubicBezTo>
                  <a:cubicBezTo>
                    <a:pt x="216023" y="2302276"/>
                    <a:pt x="211879" y="2293736"/>
                    <a:pt x="204186" y="2290439"/>
                  </a:cubicBezTo>
                  <a:cubicBezTo>
                    <a:pt x="190317" y="2284495"/>
                    <a:pt x="170467" y="2292231"/>
                    <a:pt x="159798" y="2281561"/>
                  </a:cubicBezTo>
                  <a:cubicBezTo>
                    <a:pt x="146564" y="2268327"/>
                    <a:pt x="142043" y="2228295"/>
                    <a:pt x="142043" y="2228295"/>
                  </a:cubicBezTo>
                  <a:cubicBezTo>
                    <a:pt x="163768" y="2163118"/>
                    <a:pt x="146564" y="2188263"/>
                    <a:pt x="186431" y="2148396"/>
                  </a:cubicBezTo>
                  <a:cubicBezTo>
                    <a:pt x="183472" y="2133600"/>
                    <a:pt x="186323" y="2116286"/>
                    <a:pt x="177553" y="2104008"/>
                  </a:cubicBezTo>
                  <a:cubicBezTo>
                    <a:pt x="168274" y="2091017"/>
                    <a:pt x="93827" y="2071863"/>
                    <a:pt x="88777" y="2068497"/>
                  </a:cubicBezTo>
                  <a:cubicBezTo>
                    <a:pt x="55180" y="2046099"/>
                    <a:pt x="69689" y="2058286"/>
                    <a:pt x="44388" y="2032987"/>
                  </a:cubicBezTo>
                  <a:cubicBezTo>
                    <a:pt x="45968" y="2025085"/>
                    <a:pt x="57442" y="1964060"/>
                    <a:pt x="62144" y="1953088"/>
                  </a:cubicBezTo>
                  <a:cubicBezTo>
                    <a:pt x="66347" y="1943281"/>
                    <a:pt x="74606" y="1935719"/>
                    <a:pt x="79899" y="1926455"/>
                  </a:cubicBezTo>
                  <a:cubicBezTo>
                    <a:pt x="86465" y="1914965"/>
                    <a:pt x="93007" y="1903335"/>
                    <a:pt x="97654" y="1890944"/>
                  </a:cubicBezTo>
                  <a:cubicBezTo>
                    <a:pt x="101938" y="1879520"/>
                    <a:pt x="103180" y="1867165"/>
                    <a:pt x="106532" y="1855433"/>
                  </a:cubicBezTo>
                  <a:cubicBezTo>
                    <a:pt x="109103" y="1846435"/>
                    <a:pt x="112451" y="1837678"/>
                    <a:pt x="115410" y="1828800"/>
                  </a:cubicBezTo>
                  <a:cubicBezTo>
                    <a:pt x="108818" y="1776067"/>
                    <a:pt x="118152" y="1764717"/>
                    <a:pt x="88777" y="1731146"/>
                  </a:cubicBezTo>
                  <a:cubicBezTo>
                    <a:pt x="74998" y="1715398"/>
                    <a:pt x="44388" y="1686758"/>
                    <a:pt x="44388" y="1686758"/>
                  </a:cubicBezTo>
                  <a:cubicBezTo>
                    <a:pt x="40203" y="1674201"/>
                    <a:pt x="26633" y="1635758"/>
                    <a:pt x="26633" y="1624614"/>
                  </a:cubicBezTo>
                  <a:cubicBezTo>
                    <a:pt x="26633" y="1611507"/>
                    <a:pt x="38523" y="1553431"/>
                    <a:pt x="44388" y="1535837"/>
                  </a:cubicBezTo>
                  <a:cubicBezTo>
                    <a:pt x="49427" y="1520719"/>
                    <a:pt x="57457" y="1506680"/>
                    <a:pt x="62144" y="1491449"/>
                  </a:cubicBezTo>
                  <a:cubicBezTo>
                    <a:pt x="69320" y="1468126"/>
                    <a:pt x="79899" y="1420428"/>
                    <a:pt x="79899" y="1420428"/>
                  </a:cubicBezTo>
                  <a:cubicBezTo>
                    <a:pt x="82858" y="1370121"/>
                    <a:pt x="77105" y="1318531"/>
                    <a:pt x="88777" y="1269507"/>
                  </a:cubicBezTo>
                  <a:cubicBezTo>
                    <a:pt x="92654" y="1253222"/>
                    <a:pt x="113393" y="1246706"/>
                    <a:pt x="124287" y="1233996"/>
                  </a:cubicBezTo>
                  <a:cubicBezTo>
                    <a:pt x="131231" y="1225895"/>
                    <a:pt x="135841" y="1216045"/>
                    <a:pt x="142043" y="1207363"/>
                  </a:cubicBezTo>
                  <a:cubicBezTo>
                    <a:pt x="170515" y="1167503"/>
                    <a:pt x="163045" y="1177484"/>
                    <a:pt x="195309" y="1145220"/>
                  </a:cubicBezTo>
                  <a:cubicBezTo>
                    <a:pt x="189390" y="1139301"/>
                    <a:pt x="181859" y="1134641"/>
                    <a:pt x="177553" y="1127464"/>
                  </a:cubicBezTo>
                  <a:cubicBezTo>
                    <a:pt x="164277" y="1105337"/>
                    <a:pt x="161819" y="1040924"/>
                    <a:pt x="159798" y="1029810"/>
                  </a:cubicBezTo>
                  <a:cubicBezTo>
                    <a:pt x="158124" y="1020603"/>
                    <a:pt x="153491" y="1012175"/>
                    <a:pt x="150920" y="1003177"/>
                  </a:cubicBezTo>
                  <a:cubicBezTo>
                    <a:pt x="144482" y="980643"/>
                    <a:pt x="142290" y="962326"/>
                    <a:pt x="133165" y="941033"/>
                  </a:cubicBezTo>
                  <a:cubicBezTo>
                    <a:pt x="127952" y="928869"/>
                    <a:pt x="121328" y="917360"/>
                    <a:pt x="115410" y="905523"/>
                  </a:cubicBezTo>
                  <a:cubicBezTo>
                    <a:pt x="118369" y="893686"/>
                    <a:pt x="121640" y="881923"/>
                    <a:pt x="124287" y="870012"/>
                  </a:cubicBezTo>
                  <a:cubicBezTo>
                    <a:pt x="127560" y="855282"/>
                    <a:pt x="129505" y="840262"/>
                    <a:pt x="133165" y="825624"/>
                  </a:cubicBezTo>
                  <a:cubicBezTo>
                    <a:pt x="135435" y="816546"/>
                    <a:pt x="139084" y="807869"/>
                    <a:pt x="142043" y="798991"/>
                  </a:cubicBezTo>
                  <a:cubicBezTo>
                    <a:pt x="136124" y="784195"/>
                    <a:pt x="131414" y="768856"/>
                    <a:pt x="124287" y="754602"/>
                  </a:cubicBezTo>
                  <a:cubicBezTo>
                    <a:pt x="111927" y="729881"/>
                    <a:pt x="99534" y="720971"/>
                    <a:pt x="79899" y="701336"/>
                  </a:cubicBezTo>
                  <a:cubicBezTo>
                    <a:pt x="76940" y="692458"/>
                    <a:pt x="71021" y="684061"/>
                    <a:pt x="71021" y="674703"/>
                  </a:cubicBezTo>
                  <a:cubicBezTo>
                    <a:pt x="71021" y="649008"/>
                    <a:pt x="90520" y="637449"/>
                    <a:pt x="106532" y="621437"/>
                  </a:cubicBezTo>
                  <a:lnTo>
                    <a:pt x="124287" y="568171"/>
                  </a:lnTo>
                  <a:lnTo>
                    <a:pt x="133165" y="541538"/>
                  </a:lnTo>
                  <a:cubicBezTo>
                    <a:pt x="131508" y="534910"/>
                    <a:pt x="120866" y="488488"/>
                    <a:pt x="115410" y="479395"/>
                  </a:cubicBezTo>
                  <a:cubicBezTo>
                    <a:pt x="111104" y="472218"/>
                    <a:pt x="103573" y="467558"/>
                    <a:pt x="97654" y="461639"/>
                  </a:cubicBezTo>
                  <a:cubicBezTo>
                    <a:pt x="103573" y="405414"/>
                    <a:pt x="100534" y="347507"/>
                    <a:pt x="115410" y="292963"/>
                  </a:cubicBezTo>
                  <a:cubicBezTo>
                    <a:pt x="119303" y="278688"/>
                    <a:pt x="139553" y="275802"/>
                    <a:pt x="150920" y="266330"/>
                  </a:cubicBezTo>
                  <a:cubicBezTo>
                    <a:pt x="165078" y="254532"/>
                    <a:pt x="178238" y="238329"/>
                    <a:pt x="186431" y="221942"/>
                  </a:cubicBezTo>
                  <a:cubicBezTo>
                    <a:pt x="190616" y="213572"/>
                    <a:pt x="192350" y="204187"/>
                    <a:pt x="195309" y="195309"/>
                  </a:cubicBezTo>
                  <a:cubicBezTo>
                    <a:pt x="192350" y="186431"/>
                    <a:pt x="193738" y="174522"/>
                    <a:pt x="186431" y="168676"/>
                  </a:cubicBezTo>
                  <a:cubicBezTo>
                    <a:pt x="176903" y="161054"/>
                    <a:pt x="157198" y="170261"/>
                    <a:pt x="150920" y="159798"/>
                  </a:cubicBezTo>
                  <a:cubicBezTo>
                    <a:pt x="144643" y="149336"/>
                    <a:pt x="151987" y="133661"/>
                    <a:pt x="159798" y="124288"/>
                  </a:cubicBezTo>
                  <a:cubicBezTo>
                    <a:pt x="168270" y="114121"/>
                    <a:pt x="183818" y="113098"/>
                    <a:pt x="195309" y="106532"/>
                  </a:cubicBezTo>
                  <a:cubicBezTo>
                    <a:pt x="204573" y="101238"/>
                    <a:pt x="213064" y="94695"/>
                    <a:pt x="221942" y="88777"/>
                  </a:cubicBezTo>
                  <a:cubicBezTo>
                    <a:pt x="200655" y="24919"/>
                    <a:pt x="233291" y="97857"/>
                    <a:pt x="177553" y="53266"/>
                  </a:cubicBezTo>
                  <a:cubicBezTo>
                    <a:pt x="166805" y="44667"/>
                    <a:pt x="168676" y="21034"/>
                    <a:pt x="168676" y="8878"/>
                  </a:cubicBezTo>
                  <a:lnTo>
                    <a:pt x="3003011" y="0"/>
                  </a:lnTo>
                  <a:close/>
                </a:path>
              </a:pathLst>
            </a:custGeom>
            <a:solidFill>
              <a:schemeClr val="tx1">
                <a:lumMod val="75000"/>
                <a:lumOff val="2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sp>
          <p:nvSpPr>
            <p:cNvPr id="6" name="Vrije vorm 5"/>
            <p:cNvSpPr/>
            <p:nvPr/>
          </p:nvSpPr>
          <p:spPr>
            <a:xfrm>
              <a:off x="9716055" y="19697"/>
              <a:ext cx="2533527" cy="6871317"/>
            </a:xfrm>
            <a:custGeom>
              <a:avLst/>
              <a:gdLst>
                <a:gd name="connsiteX0" fmla="*/ 1180730 w 1189608"/>
                <a:gd name="connsiteY0" fmla="*/ 0 h 6871317"/>
                <a:gd name="connsiteX1" fmla="*/ 1189608 w 1189608"/>
                <a:gd name="connsiteY1" fmla="*/ 6871317 h 6871317"/>
                <a:gd name="connsiteX2" fmla="*/ 124287 w 1189608"/>
                <a:gd name="connsiteY2" fmla="*/ 6871317 h 6871317"/>
                <a:gd name="connsiteX3" fmla="*/ 195309 w 1189608"/>
                <a:gd name="connsiteY3" fmla="*/ 6693763 h 6871317"/>
                <a:gd name="connsiteX4" fmla="*/ 106532 w 1189608"/>
                <a:gd name="connsiteY4" fmla="*/ 6649375 h 6871317"/>
                <a:gd name="connsiteX5" fmla="*/ 44388 w 1189608"/>
                <a:gd name="connsiteY5" fmla="*/ 6613864 h 6871317"/>
                <a:gd name="connsiteX6" fmla="*/ 8878 w 1189608"/>
                <a:gd name="connsiteY6" fmla="*/ 6604987 h 6871317"/>
                <a:gd name="connsiteX7" fmla="*/ 26633 w 1189608"/>
                <a:gd name="connsiteY7" fmla="*/ 6578354 h 6871317"/>
                <a:gd name="connsiteX8" fmla="*/ 62144 w 1189608"/>
                <a:gd name="connsiteY8" fmla="*/ 6569476 h 6871317"/>
                <a:gd name="connsiteX9" fmla="*/ 79899 w 1189608"/>
                <a:gd name="connsiteY9" fmla="*/ 6516210 h 6871317"/>
                <a:gd name="connsiteX10" fmla="*/ 79899 w 1189608"/>
                <a:gd name="connsiteY10" fmla="*/ 6400800 h 6871317"/>
                <a:gd name="connsiteX11" fmla="*/ 106532 w 1189608"/>
                <a:gd name="connsiteY11" fmla="*/ 6241002 h 6871317"/>
                <a:gd name="connsiteX12" fmla="*/ 124287 w 1189608"/>
                <a:gd name="connsiteY12" fmla="*/ 6152226 h 6871317"/>
                <a:gd name="connsiteX13" fmla="*/ 142043 w 1189608"/>
                <a:gd name="connsiteY13" fmla="*/ 6125593 h 6871317"/>
                <a:gd name="connsiteX14" fmla="*/ 124287 w 1189608"/>
                <a:gd name="connsiteY14" fmla="*/ 6107837 h 6871317"/>
                <a:gd name="connsiteX15" fmla="*/ 142043 w 1189608"/>
                <a:gd name="connsiteY15" fmla="*/ 6072327 h 6871317"/>
                <a:gd name="connsiteX16" fmla="*/ 150920 w 1189608"/>
                <a:gd name="connsiteY16" fmla="*/ 6036816 h 6871317"/>
                <a:gd name="connsiteX17" fmla="*/ 106532 w 1189608"/>
                <a:gd name="connsiteY17" fmla="*/ 5983550 h 6871317"/>
                <a:gd name="connsiteX18" fmla="*/ 88777 w 1189608"/>
                <a:gd name="connsiteY18" fmla="*/ 5956917 h 6871317"/>
                <a:gd name="connsiteX19" fmla="*/ 106532 w 1189608"/>
                <a:gd name="connsiteY19" fmla="*/ 5921406 h 6871317"/>
                <a:gd name="connsiteX20" fmla="*/ 142043 w 1189608"/>
                <a:gd name="connsiteY20" fmla="*/ 5912528 h 6871317"/>
                <a:gd name="connsiteX21" fmla="*/ 168676 w 1189608"/>
                <a:gd name="connsiteY21" fmla="*/ 5885895 h 6871317"/>
                <a:gd name="connsiteX22" fmla="*/ 177553 w 1189608"/>
                <a:gd name="connsiteY22" fmla="*/ 5859262 h 6871317"/>
                <a:gd name="connsiteX23" fmla="*/ 195309 w 1189608"/>
                <a:gd name="connsiteY23" fmla="*/ 5823752 h 6871317"/>
                <a:gd name="connsiteX24" fmla="*/ 177553 w 1189608"/>
                <a:gd name="connsiteY24" fmla="*/ 5788241 h 6871317"/>
                <a:gd name="connsiteX25" fmla="*/ 97654 w 1189608"/>
                <a:gd name="connsiteY25" fmla="*/ 5743853 h 6871317"/>
                <a:gd name="connsiteX26" fmla="*/ 62144 w 1189608"/>
                <a:gd name="connsiteY26" fmla="*/ 5699464 h 6871317"/>
                <a:gd name="connsiteX27" fmla="*/ 71021 w 1189608"/>
                <a:gd name="connsiteY27" fmla="*/ 5672831 h 6871317"/>
                <a:gd name="connsiteX28" fmla="*/ 88777 w 1189608"/>
                <a:gd name="connsiteY28" fmla="*/ 5610688 h 6871317"/>
                <a:gd name="connsiteX29" fmla="*/ 106532 w 1189608"/>
                <a:gd name="connsiteY29" fmla="*/ 5592932 h 6871317"/>
                <a:gd name="connsiteX30" fmla="*/ 124287 w 1189608"/>
                <a:gd name="connsiteY30" fmla="*/ 5566299 h 6871317"/>
                <a:gd name="connsiteX31" fmla="*/ 133165 w 1189608"/>
                <a:gd name="connsiteY31" fmla="*/ 5539666 h 6871317"/>
                <a:gd name="connsiteX32" fmla="*/ 142043 w 1189608"/>
                <a:gd name="connsiteY32" fmla="*/ 5495278 h 6871317"/>
                <a:gd name="connsiteX33" fmla="*/ 195309 w 1189608"/>
                <a:gd name="connsiteY33" fmla="*/ 5450890 h 6871317"/>
                <a:gd name="connsiteX34" fmla="*/ 213064 w 1189608"/>
                <a:gd name="connsiteY34" fmla="*/ 5424257 h 6871317"/>
                <a:gd name="connsiteX35" fmla="*/ 177553 w 1189608"/>
                <a:gd name="connsiteY35" fmla="*/ 5362113 h 6871317"/>
                <a:gd name="connsiteX36" fmla="*/ 150920 w 1189608"/>
                <a:gd name="connsiteY36" fmla="*/ 5317725 h 6871317"/>
                <a:gd name="connsiteX37" fmla="*/ 97654 w 1189608"/>
                <a:gd name="connsiteY37" fmla="*/ 5282214 h 6871317"/>
                <a:gd name="connsiteX38" fmla="*/ 115410 w 1189608"/>
                <a:gd name="connsiteY38" fmla="*/ 5255581 h 6871317"/>
                <a:gd name="connsiteX39" fmla="*/ 142043 w 1189608"/>
                <a:gd name="connsiteY39" fmla="*/ 5246703 h 6871317"/>
                <a:gd name="connsiteX40" fmla="*/ 230819 w 1189608"/>
                <a:gd name="connsiteY40" fmla="*/ 5211193 h 6871317"/>
                <a:gd name="connsiteX41" fmla="*/ 319596 w 1189608"/>
                <a:gd name="connsiteY41" fmla="*/ 5157927 h 6871317"/>
                <a:gd name="connsiteX42" fmla="*/ 390617 w 1189608"/>
                <a:gd name="connsiteY42" fmla="*/ 5113538 h 6871317"/>
                <a:gd name="connsiteX43" fmla="*/ 399495 w 1189608"/>
                <a:gd name="connsiteY43" fmla="*/ 5086905 h 6871317"/>
                <a:gd name="connsiteX44" fmla="*/ 346229 w 1189608"/>
                <a:gd name="connsiteY44" fmla="*/ 5051395 h 6871317"/>
                <a:gd name="connsiteX45" fmla="*/ 319596 w 1189608"/>
                <a:gd name="connsiteY45" fmla="*/ 5024761 h 6871317"/>
                <a:gd name="connsiteX46" fmla="*/ 292963 w 1189608"/>
                <a:gd name="connsiteY46" fmla="*/ 4989251 h 6871317"/>
                <a:gd name="connsiteX47" fmla="*/ 266330 w 1189608"/>
                <a:gd name="connsiteY47" fmla="*/ 4971495 h 6871317"/>
                <a:gd name="connsiteX48" fmla="*/ 239697 w 1189608"/>
                <a:gd name="connsiteY48" fmla="*/ 4935985 h 6871317"/>
                <a:gd name="connsiteX49" fmla="*/ 221942 w 1189608"/>
                <a:gd name="connsiteY49" fmla="*/ 4918229 h 6871317"/>
                <a:gd name="connsiteX50" fmla="*/ 213064 w 1189608"/>
                <a:gd name="connsiteY50" fmla="*/ 4891596 h 6871317"/>
                <a:gd name="connsiteX51" fmla="*/ 204186 w 1189608"/>
                <a:gd name="connsiteY51" fmla="*/ 4838330 h 6871317"/>
                <a:gd name="connsiteX52" fmla="*/ 177553 w 1189608"/>
                <a:gd name="connsiteY52" fmla="*/ 4820575 h 6871317"/>
                <a:gd name="connsiteX53" fmla="*/ 186431 w 1189608"/>
                <a:gd name="connsiteY53" fmla="*/ 4793942 h 6871317"/>
                <a:gd name="connsiteX54" fmla="*/ 204186 w 1189608"/>
                <a:gd name="connsiteY54" fmla="*/ 4767309 h 6871317"/>
                <a:gd name="connsiteX55" fmla="*/ 177553 w 1189608"/>
                <a:gd name="connsiteY55" fmla="*/ 4731798 h 6871317"/>
                <a:gd name="connsiteX56" fmla="*/ 168676 w 1189608"/>
                <a:gd name="connsiteY56" fmla="*/ 4705165 h 6871317"/>
                <a:gd name="connsiteX57" fmla="*/ 106532 w 1189608"/>
                <a:gd name="connsiteY57" fmla="*/ 4687410 h 6871317"/>
                <a:gd name="connsiteX58" fmla="*/ 79899 w 1189608"/>
                <a:gd name="connsiteY58" fmla="*/ 4669655 h 6871317"/>
                <a:gd name="connsiteX59" fmla="*/ 124287 w 1189608"/>
                <a:gd name="connsiteY59" fmla="*/ 4643022 h 6871317"/>
                <a:gd name="connsiteX60" fmla="*/ 150920 w 1189608"/>
                <a:gd name="connsiteY60" fmla="*/ 4625266 h 6871317"/>
                <a:gd name="connsiteX61" fmla="*/ 186431 w 1189608"/>
                <a:gd name="connsiteY61" fmla="*/ 4607511 h 6871317"/>
                <a:gd name="connsiteX62" fmla="*/ 177553 w 1189608"/>
                <a:gd name="connsiteY62" fmla="*/ 4572000 h 6871317"/>
                <a:gd name="connsiteX63" fmla="*/ 142043 w 1189608"/>
                <a:gd name="connsiteY63" fmla="*/ 4554245 h 6871317"/>
                <a:gd name="connsiteX64" fmla="*/ 124287 w 1189608"/>
                <a:gd name="connsiteY64" fmla="*/ 4536490 h 6871317"/>
                <a:gd name="connsiteX65" fmla="*/ 142043 w 1189608"/>
                <a:gd name="connsiteY65" fmla="*/ 4509857 h 6871317"/>
                <a:gd name="connsiteX66" fmla="*/ 186431 w 1189608"/>
                <a:gd name="connsiteY66" fmla="*/ 4465468 h 6871317"/>
                <a:gd name="connsiteX67" fmla="*/ 195309 w 1189608"/>
                <a:gd name="connsiteY67" fmla="*/ 4438835 h 6871317"/>
                <a:gd name="connsiteX68" fmla="*/ 213064 w 1189608"/>
                <a:gd name="connsiteY68" fmla="*/ 4403325 h 6871317"/>
                <a:gd name="connsiteX69" fmla="*/ 195309 w 1189608"/>
                <a:gd name="connsiteY69" fmla="*/ 4323426 h 6871317"/>
                <a:gd name="connsiteX70" fmla="*/ 177553 w 1189608"/>
                <a:gd name="connsiteY70" fmla="*/ 4305670 h 6871317"/>
                <a:gd name="connsiteX71" fmla="*/ 106532 w 1189608"/>
                <a:gd name="connsiteY71" fmla="*/ 4261282 h 6871317"/>
                <a:gd name="connsiteX72" fmla="*/ 62144 w 1189608"/>
                <a:gd name="connsiteY72" fmla="*/ 4208016 h 6871317"/>
                <a:gd name="connsiteX73" fmla="*/ 88777 w 1189608"/>
                <a:gd name="connsiteY73" fmla="*/ 4190261 h 6871317"/>
                <a:gd name="connsiteX74" fmla="*/ 115410 w 1189608"/>
                <a:gd name="connsiteY74" fmla="*/ 4163628 h 6871317"/>
                <a:gd name="connsiteX75" fmla="*/ 186431 w 1189608"/>
                <a:gd name="connsiteY75" fmla="*/ 4110361 h 6871317"/>
                <a:gd name="connsiteX76" fmla="*/ 204186 w 1189608"/>
                <a:gd name="connsiteY76" fmla="*/ 4083728 h 6871317"/>
                <a:gd name="connsiteX77" fmla="*/ 248575 w 1189608"/>
                <a:gd name="connsiteY77" fmla="*/ 4012707 h 6871317"/>
                <a:gd name="connsiteX78" fmla="*/ 266330 w 1189608"/>
                <a:gd name="connsiteY78" fmla="*/ 3977196 h 6871317"/>
                <a:gd name="connsiteX79" fmla="*/ 301841 w 1189608"/>
                <a:gd name="connsiteY79" fmla="*/ 3941686 h 6871317"/>
                <a:gd name="connsiteX80" fmla="*/ 310718 w 1189608"/>
                <a:gd name="connsiteY80" fmla="*/ 3906175 h 6871317"/>
                <a:gd name="connsiteX81" fmla="*/ 319596 w 1189608"/>
                <a:gd name="connsiteY81" fmla="*/ 3879542 h 6871317"/>
                <a:gd name="connsiteX82" fmla="*/ 310718 w 1189608"/>
                <a:gd name="connsiteY82" fmla="*/ 3817398 h 6871317"/>
                <a:gd name="connsiteX83" fmla="*/ 292963 w 1189608"/>
                <a:gd name="connsiteY83" fmla="*/ 3755255 h 6871317"/>
                <a:gd name="connsiteX84" fmla="*/ 239697 w 1189608"/>
                <a:gd name="connsiteY84" fmla="*/ 3737499 h 6871317"/>
                <a:gd name="connsiteX85" fmla="*/ 213064 w 1189608"/>
                <a:gd name="connsiteY85" fmla="*/ 3710866 h 6871317"/>
                <a:gd name="connsiteX86" fmla="*/ 177553 w 1189608"/>
                <a:gd name="connsiteY86" fmla="*/ 3684233 h 6871317"/>
                <a:gd name="connsiteX87" fmla="*/ 142043 w 1189608"/>
                <a:gd name="connsiteY87" fmla="*/ 3630967 h 6871317"/>
                <a:gd name="connsiteX88" fmla="*/ 133165 w 1189608"/>
                <a:gd name="connsiteY88" fmla="*/ 3533313 h 6871317"/>
                <a:gd name="connsiteX89" fmla="*/ 106532 w 1189608"/>
                <a:gd name="connsiteY89" fmla="*/ 3524435 h 6871317"/>
                <a:gd name="connsiteX90" fmla="*/ 62144 w 1189608"/>
                <a:gd name="connsiteY90" fmla="*/ 3444536 h 6871317"/>
                <a:gd name="connsiteX91" fmla="*/ 88777 w 1189608"/>
                <a:gd name="connsiteY91" fmla="*/ 3400148 h 6871317"/>
                <a:gd name="connsiteX92" fmla="*/ 97654 w 1189608"/>
                <a:gd name="connsiteY92" fmla="*/ 3364637 h 6871317"/>
                <a:gd name="connsiteX93" fmla="*/ 88777 w 1189608"/>
                <a:gd name="connsiteY93" fmla="*/ 3311371 h 6871317"/>
                <a:gd name="connsiteX94" fmla="*/ 62144 w 1189608"/>
                <a:gd name="connsiteY94" fmla="*/ 3275861 h 6871317"/>
                <a:gd name="connsiteX95" fmla="*/ 17755 w 1189608"/>
                <a:gd name="connsiteY95" fmla="*/ 3240350 h 6871317"/>
                <a:gd name="connsiteX96" fmla="*/ 0 w 1189608"/>
                <a:gd name="connsiteY96" fmla="*/ 3213717 h 6871317"/>
                <a:gd name="connsiteX97" fmla="*/ 17755 w 1189608"/>
                <a:gd name="connsiteY97" fmla="*/ 3195961 h 6871317"/>
                <a:gd name="connsiteX98" fmla="*/ 26633 w 1189608"/>
                <a:gd name="connsiteY98" fmla="*/ 3169328 h 6871317"/>
                <a:gd name="connsiteX99" fmla="*/ 62144 w 1189608"/>
                <a:gd name="connsiteY99" fmla="*/ 3124940 h 6871317"/>
                <a:gd name="connsiteX100" fmla="*/ 88777 w 1189608"/>
                <a:gd name="connsiteY100" fmla="*/ 3107185 h 6871317"/>
                <a:gd name="connsiteX101" fmla="*/ 97654 w 1189608"/>
                <a:gd name="connsiteY101" fmla="*/ 3080552 h 6871317"/>
                <a:gd name="connsiteX102" fmla="*/ 115410 w 1189608"/>
                <a:gd name="connsiteY102" fmla="*/ 3062796 h 6871317"/>
                <a:gd name="connsiteX103" fmla="*/ 124287 w 1189608"/>
                <a:gd name="connsiteY103" fmla="*/ 3009530 h 6871317"/>
                <a:gd name="connsiteX104" fmla="*/ 142043 w 1189608"/>
                <a:gd name="connsiteY104" fmla="*/ 2991775 h 6871317"/>
                <a:gd name="connsiteX105" fmla="*/ 239697 w 1189608"/>
                <a:gd name="connsiteY105" fmla="*/ 2938509 h 6871317"/>
                <a:gd name="connsiteX106" fmla="*/ 284085 w 1189608"/>
                <a:gd name="connsiteY106" fmla="*/ 2911876 h 6871317"/>
                <a:gd name="connsiteX107" fmla="*/ 355107 w 1189608"/>
                <a:gd name="connsiteY107" fmla="*/ 2858610 h 6871317"/>
                <a:gd name="connsiteX108" fmla="*/ 346229 w 1189608"/>
                <a:gd name="connsiteY108" fmla="*/ 2787589 h 6871317"/>
                <a:gd name="connsiteX109" fmla="*/ 319596 w 1189608"/>
                <a:gd name="connsiteY109" fmla="*/ 2778711 h 6871317"/>
                <a:gd name="connsiteX110" fmla="*/ 292963 w 1189608"/>
                <a:gd name="connsiteY110" fmla="*/ 2752078 h 6871317"/>
                <a:gd name="connsiteX111" fmla="*/ 266330 w 1189608"/>
                <a:gd name="connsiteY111" fmla="*/ 2698812 h 6871317"/>
                <a:gd name="connsiteX112" fmla="*/ 230819 w 1189608"/>
                <a:gd name="connsiteY112" fmla="*/ 2681057 h 6871317"/>
                <a:gd name="connsiteX113" fmla="*/ 186431 w 1189608"/>
                <a:gd name="connsiteY113" fmla="*/ 2645546 h 6871317"/>
                <a:gd name="connsiteX114" fmla="*/ 124287 w 1189608"/>
                <a:gd name="connsiteY114" fmla="*/ 2592280 h 6871317"/>
                <a:gd name="connsiteX115" fmla="*/ 71021 w 1189608"/>
                <a:gd name="connsiteY115" fmla="*/ 2556769 h 6871317"/>
                <a:gd name="connsiteX116" fmla="*/ 97654 w 1189608"/>
                <a:gd name="connsiteY116" fmla="*/ 2459115 h 6871317"/>
                <a:gd name="connsiteX117" fmla="*/ 115410 w 1189608"/>
                <a:gd name="connsiteY117" fmla="*/ 2441360 h 6871317"/>
                <a:gd name="connsiteX118" fmla="*/ 142043 w 1189608"/>
                <a:gd name="connsiteY118" fmla="*/ 2388094 h 6871317"/>
                <a:gd name="connsiteX119" fmla="*/ 159798 w 1189608"/>
                <a:gd name="connsiteY119" fmla="*/ 2370338 h 6871317"/>
                <a:gd name="connsiteX120" fmla="*/ 177553 w 1189608"/>
                <a:gd name="connsiteY120" fmla="*/ 2343705 h 6871317"/>
                <a:gd name="connsiteX121" fmla="*/ 221942 w 1189608"/>
                <a:gd name="connsiteY121" fmla="*/ 2308195 h 6871317"/>
                <a:gd name="connsiteX122" fmla="*/ 204186 w 1189608"/>
                <a:gd name="connsiteY122" fmla="*/ 2290439 h 6871317"/>
                <a:gd name="connsiteX123" fmla="*/ 159798 w 1189608"/>
                <a:gd name="connsiteY123" fmla="*/ 2281561 h 6871317"/>
                <a:gd name="connsiteX124" fmla="*/ 142043 w 1189608"/>
                <a:gd name="connsiteY124" fmla="*/ 2228295 h 6871317"/>
                <a:gd name="connsiteX125" fmla="*/ 186431 w 1189608"/>
                <a:gd name="connsiteY125" fmla="*/ 2148396 h 6871317"/>
                <a:gd name="connsiteX126" fmla="*/ 177553 w 1189608"/>
                <a:gd name="connsiteY126" fmla="*/ 2104008 h 6871317"/>
                <a:gd name="connsiteX127" fmla="*/ 88777 w 1189608"/>
                <a:gd name="connsiteY127" fmla="*/ 2068497 h 6871317"/>
                <a:gd name="connsiteX128" fmla="*/ 44388 w 1189608"/>
                <a:gd name="connsiteY128" fmla="*/ 2032987 h 6871317"/>
                <a:gd name="connsiteX129" fmla="*/ 62144 w 1189608"/>
                <a:gd name="connsiteY129" fmla="*/ 1953088 h 6871317"/>
                <a:gd name="connsiteX130" fmla="*/ 79899 w 1189608"/>
                <a:gd name="connsiteY130" fmla="*/ 1926455 h 6871317"/>
                <a:gd name="connsiteX131" fmla="*/ 97654 w 1189608"/>
                <a:gd name="connsiteY131" fmla="*/ 1890944 h 6871317"/>
                <a:gd name="connsiteX132" fmla="*/ 106532 w 1189608"/>
                <a:gd name="connsiteY132" fmla="*/ 1855433 h 6871317"/>
                <a:gd name="connsiteX133" fmla="*/ 115410 w 1189608"/>
                <a:gd name="connsiteY133" fmla="*/ 1828800 h 6871317"/>
                <a:gd name="connsiteX134" fmla="*/ 88777 w 1189608"/>
                <a:gd name="connsiteY134" fmla="*/ 1731146 h 6871317"/>
                <a:gd name="connsiteX135" fmla="*/ 44388 w 1189608"/>
                <a:gd name="connsiteY135" fmla="*/ 1686758 h 6871317"/>
                <a:gd name="connsiteX136" fmla="*/ 26633 w 1189608"/>
                <a:gd name="connsiteY136" fmla="*/ 1624614 h 6871317"/>
                <a:gd name="connsiteX137" fmla="*/ 44388 w 1189608"/>
                <a:gd name="connsiteY137" fmla="*/ 1535837 h 6871317"/>
                <a:gd name="connsiteX138" fmla="*/ 62144 w 1189608"/>
                <a:gd name="connsiteY138" fmla="*/ 1491449 h 6871317"/>
                <a:gd name="connsiteX139" fmla="*/ 79899 w 1189608"/>
                <a:gd name="connsiteY139" fmla="*/ 1420428 h 6871317"/>
                <a:gd name="connsiteX140" fmla="*/ 88777 w 1189608"/>
                <a:gd name="connsiteY140" fmla="*/ 1269507 h 6871317"/>
                <a:gd name="connsiteX141" fmla="*/ 124287 w 1189608"/>
                <a:gd name="connsiteY141" fmla="*/ 1233996 h 6871317"/>
                <a:gd name="connsiteX142" fmla="*/ 142043 w 1189608"/>
                <a:gd name="connsiteY142" fmla="*/ 1207363 h 6871317"/>
                <a:gd name="connsiteX143" fmla="*/ 195309 w 1189608"/>
                <a:gd name="connsiteY143" fmla="*/ 1145220 h 6871317"/>
                <a:gd name="connsiteX144" fmla="*/ 177553 w 1189608"/>
                <a:gd name="connsiteY144" fmla="*/ 1127464 h 6871317"/>
                <a:gd name="connsiteX145" fmla="*/ 159798 w 1189608"/>
                <a:gd name="connsiteY145" fmla="*/ 1029810 h 6871317"/>
                <a:gd name="connsiteX146" fmla="*/ 150920 w 1189608"/>
                <a:gd name="connsiteY146" fmla="*/ 1003177 h 6871317"/>
                <a:gd name="connsiteX147" fmla="*/ 133165 w 1189608"/>
                <a:gd name="connsiteY147" fmla="*/ 941033 h 6871317"/>
                <a:gd name="connsiteX148" fmla="*/ 115410 w 1189608"/>
                <a:gd name="connsiteY148" fmla="*/ 905523 h 6871317"/>
                <a:gd name="connsiteX149" fmla="*/ 124287 w 1189608"/>
                <a:gd name="connsiteY149" fmla="*/ 870012 h 6871317"/>
                <a:gd name="connsiteX150" fmla="*/ 133165 w 1189608"/>
                <a:gd name="connsiteY150" fmla="*/ 825624 h 6871317"/>
                <a:gd name="connsiteX151" fmla="*/ 142043 w 1189608"/>
                <a:gd name="connsiteY151" fmla="*/ 798991 h 6871317"/>
                <a:gd name="connsiteX152" fmla="*/ 124287 w 1189608"/>
                <a:gd name="connsiteY152" fmla="*/ 754602 h 6871317"/>
                <a:gd name="connsiteX153" fmla="*/ 79899 w 1189608"/>
                <a:gd name="connsiteY153" fmla="*/ 701336 h 6871317"/>
                <a:gd name="connsiteX154" fmla="*/ 71021 w 1189608"/>
                <a:gd name="connsiteY154" fmla="*/ 674703 h 6871317"/>
                <a:gd name="connsiteX155" fmla="*/ 106532 w 1189608"/>
                <a:gd name="connsiteY155" fmla="*/ 621437 h 6871317"/>
                <a:gd name="connsiteX156" fmla="*/ 124287 w 1189608"/>
                <a:gd name="connsiteY156" fmla="*/ 568171 h 6871317"/>
                <a:gd name="connsiteX157" fmla="*/ 133165 w 1189608"/>
                <a:gd name="connsiteY157" fmla="*/ 541538 h 6871317"/>
                <a:gd name="connsiteX158" fmla="*/ 115410 w 1189608"/>
                <a:gd name="connsiteY158" fmla="*/ 479395 h 6871317"/>
                <a:gd name="connsiteX159" fmla="*/ 97654 w 1189608"/>
                <a:gd name="connsiteY159" fmla="*/ 461639 h 6871317"/>
                <a:gd name="connsiteX160" fmla="*/ 115410 w 1189608"/>
                <a:gd name="connsiteY160" fmla="*/ 292963 h 6871317"/>
                <a:gd name="connsiteX161" fmla="*/ 150920 w 1189608"/>
                <a:gd name="connsiteY161" fmla="*/ 266330 h 6871317"/>
                <a:gd name="connsiteX162" fmla="*/ 186431 w 1189608"/>
                <a:gd name="connsiteY162" fmla="*/ 221942 h 6871317"/>
                <a:gd name="connsiteX163" fmla="*/ 195309 w 1189608"/>
                <a:gd name="connsiteY163" fmla="*/ 195309 h 6871317"/>
                <a:gd name="connsiteX164" fmla="*/ 186431 w 1189608"/>
                <a:gd name="connsiteY164" fmla="*/ 168676 h 6871317"/>
                <a:gd name="connsiteX165" fmla="*/ 150920 w 1189608"/>
                <a:gd name="connsiteY165" fmla="*/ 159798 h 6871317"/>
                <a:gd name="connsiteX166" fmla="*/ 159798 w 1189608"/>
                <a:gd name="connsiteY166" fmla="*/ 124288 h 6871317"/>
                <a:gd name="connsiteX167" fmla="*/ 195309 w 1189608"/>
                <a:gd name="connsiteY167" fmla="*/ 106532 h 6871317"/>
                <a:gd name="connsiteX168" fmla="*/ 221942 w 1189608"/>
                <a:gd name="connsiteY168" fmla="*/ 88777 h 6871317"/>
                <a:gd name="connsiteX169" fmla="*/ 177553 w 1189608"/>
                <a:gd name="connsiteY169" fmla="*/ 53266 h 6871317"/>
                <a:gd name="connsiteX170" fmla="*/ 168676 w 1189608"/>
                <a:gd name="connsiteY170" fmla="*/ 8878 h 6871317"/>
                <a:gd name="connsiteX171" fmla="*/ 1180730 w 1189608"/>
                <a:gd name="connsiteY171" fmla="*/ 0 h 6871317"/>
                <a:gd name="connsiteX0" fmla="*/ 1173200 w 1189608"/>
                <a:gd name="connsiteY0" fmla="*/ 0 h 6864967"/>
                <a:gd name="connsiteX1" fmla="*/ 1189608 w 1189608"/>
                <a:gd name="connsiteY1" fmla="*/ 6864967 h 6864967"/>
                <a:gd name="connsiteX2" fmla="*/ 124287 w 1189608"/>
                <a:gd name="connsiteY2" fmla="*/ 6864967 h 6864967"/>
                <a:gd name="connsiteX3" fmla="*/ 195309 w 1189608"/>
                <a:gd name="connsiteY3" fmla="*/ 6687413 h 6864967"/>
                <a:gd name="connsiteX4" fmla="*/ 106532 w 1189608"/>
                <a:gd name="connsiteY4" fmla="*/ 6643025 h 6864967"/>
                <a:gd name="connsiteX5" fmla="*/ 44388 w 1189608"/>
                <a:gd name="connsiteY5" fmla="*/ 6607514 h 6864967"/>
                <a:gd name="connsiteX6" fmla="*/ 8878 w 1189608"/>
                <a:gd name="connsiteY6" fmla="*/ 6598637 h 6864967"/>
                <a:gd name="connsiteX7" fmla="*/ 26633 w 1189608"/>
                <a:gd name="connsiteY7" fmla="*/ 6572004 h 6864967"/>
                <a:gd name="connsiteX8" fmla="*/ 62144 w 1189608"/>
                <a:gd name="connsiteY8" fmla="*/ 6563126 h 6864967"/>
                <a:gd name="connsiteX9" fmla="*/ 79899 w 1189608"/>
                <a:gd name="connsiteY9" fmla="*/ 6509860 h 6864967"/>
                <a:gd name="connsiteX10" fmla="*/ 79899 w 1189608"/>
                <a:gd name="connsiteY10" fmla="*/ 6394450 h 6864967"/>
                <a:gd name="connsiteX11" fmla="*/ 106532 w 1189608"/>
                <a:gd name="connsiteY11" fmla="*/ 6234652 h 6864967"/>
                <a:gd name="connsiteX12" fmla="*/ 124287 w 1189608"/>
                <a:gd name="connsiteY12" fmla="*/ 6145876 h 6864967"/>
                <a:gd name="connsiteX13" fmla="*/ 142043 w 1189608"/>
                <a:gd name="connsiteY13" fmla="*/ 6119243 h 6864967"/>
                <a:gd name="connsiteX14" fmla="*/ 124287 w 1189608"/>
                <a:gd name="connsiteY14" fmla="*/ 6101487 h 6864967"/>
                <a:gd name="connsiteX15" fmla="*/ 142043 w 1189608"/>
                <a:gd name="connsiteY15" fmla="*/ 6065977 h 6864967"/>
                <a:gd name="connsiteX16" fmla="*/ 150920 w 1189608"/>
                <a:gd name="connsiteY16" fmla="*/ 6030466 h 6864967"/>
                <a:gd name="connsiteX17" fmla="*/ 106532 w 1189608"/>
                <a:gd name="connsiteY17" fmla="*/ 5977200 h 6864967"/>
                <a:gd name="connsiteX18" fmla="*/ 88777 w 1189608"/>
                <a:gd name="connsiteY18" fmla="*/ 5950567 h 6864967"/>
                <a:gd name="connsiteX19" fmla="*/ 106532 w 1189608"/>
                <a:gd name="connsiteY19" fmla="*/ 5915056 h 6864967"/>
                <a:gd name="connsiteX20" fmla="*/ 142043 w 1189608"/>
                <a:gd name="connsiteY20" fmla="*/ 5906178 h 6864967"/>
                <a:gd name="connsiteX21" fmla="*/ 168676 w 1189608"/>
                <a:gd name="connsiteY21" fmla="*/ 5879545 h 6864967"/>
                <a:gd name="connsiteX22" fmla="*/ 177553 w 1189608"/>
                <a:gd name="connsiteY22" fmla="*/ 5852912 h 6864967"/>
                <a:gd name="connsiteX23" fmla="*/ 195309 w 1189608"/>
                <a:gd name="connsiteY23" fmla="*/ 5817402 h 6864967"/>
                <a:gd name="connsiteX24" fmla="*/ 177553 w 1189608"/>
                <a:gd name="connsiteY24" fmla="*/ 5781891 h 6864967"/>
                <a:gd name="connsiteX25" fmla="*/ 97654 w 1189608"/>
                <a:gd name="connsiteY25" fmla="*/ 5737503 h 6864967"/>
                <a:gd name="connsiteX26" fmla="*/ 62144 w 1189608"/>
                <a:gd name="connsiteY26" fmla="*/ 5693114 h 6864967"/>
                <a:gd name="connsiteX27" fmla="*/ 71021 w 1189608"/>
                <a:gd name="connsiteY27" fmla="*/ 5666481 h 6864967"/>
                <a:gd name="connsiteX28" fmla="*/ 88777 w 1189608"/>
                <a:gd name="connsiteY28" fmla="*/ 5604338 h 6864967"/>
                <a:gd name="connsiteX29" fmla="*/ 106532 w 1189608"/>
                <a:gd name="connsiteY29" fmla="*/ 5586582 h 6864967"/>
                <a:gd name="connsiteX30" fmla="*/ 124287 w 1189608"/>
                <a:gd name="connsiteY30" fmla="*/ 5559949 h 6864967"/>
                <a:gd name="connsiteX31" fmla="*/ 133165 w 1189608"/>
                <a:gd name="connsiteY31" fmla="*/ 5533316 h 6864967"/>
                <a:gd name="connsiteX32" fmla="*/ 142043 w 1189608"/>
                <a:gd name="connsiteY32" fmla="*/ 5488928 h 6864967"/>
                <a:gd name="connsiteX33" fmla="*/ 195309 w 1189608"/>
                <a:gd name="connsiteY33" fmla="*/ 5444540 h 6864967"/>
                <a:gd name="connsiteX34" fmla="*/ 213064 w 1189608"/>
                <a:gd name="connsiteY34" fmla="*/ 5417907 h 6864967"/>
                <a:gd name="connsiteX35" fmla="*/ 177553 w 1189608"/>
                <a:gd name="connsiteY35" fmla="*/ 5355763 h 6864967"/>
                <a:gd name="connsiteX36" fmla="*/ 150920 w 1189608"/>
                <a:gd name="connsiteY36" fmla="*/ 5311375 h 6864967"/>
                <a:gd name="connsiteX37" fmla="*/ 97654 w 1189608"/>
                <a:gd name="connsiteY37" fmla="*/ 5275864 h 6864967"/>
                <a:gd name="connsiteX38" fmla="*/ 115410 w 1189608"/>
                <a:gd name="connsiteY38" fmla="*/ 5249231 h 6864967"/>
                <a:gd name="connsiteX39" fmla="*/ 142043 w 1189608"/>
                <a:gd name="connsiteY39" fmla="*/ 5240353 h 6864967"/>
                <a:gd name="connsiteX40" fmla="*/ 230819 w 1189608"/>
                <a:gd name="connsiteY40" fmla="*/ 5204843 h 6864967"/>
                <a:gd name="connsiteX41" fmla="*/ 319596 w 1189608"/>
                <a:gd name="connsiteY41" fmla="*/ 5151577 h 6864967"/>
                <a:gd name="connsiteX42" fmla="*/ 390617 w 1189608"/>
                <a:gd name="connsiteY42" fmla="*/ 5107188 h 6864967"/>
                <a:gd name="connsiteX43" fmla="*/ 399495 w 1189608"/>
                <a:gd name="connsiteY43" fmla="*/ 5080555 h 6864967"/>
                <a:gd name="connsiteX44" fmla="*/ 346229 w 1189608"/>
                <a:gd name="connsiteY44" fmla="*/ 5045045 h 6864967"/>
                <a:gd name="connsiteX45" fmla="*/ 319596 w 1189608"/>
                <a:gd name="connsiteY45" fmla="*/ 5018411 h 6864967"/>
                <a:gd name="connsiteX46" fmla="*/ 292963 w 1189608"/>
                <a:gd name="connsiteY46" fmla="*/ 4982901 h 6864967"/>
                <a:gd name="connsiteX47" fmla="*/ 266330 w 1189608"/>
                <a:gd name="connsiteY47" fmla="*/ 4965145 h 6864967"/>
                <a:gd name="connsiteX48" fmla="*/ 239697 w 1189608"/>
                <a:gd name="connsiteY48" fmla="*/ 4929635 h 6864967"/>
                <a:gd name="connsiteX49" fmla="*/ 221942 w 1189608"/>
                <a:gd name="connsiteY49" fmla="*/ 4911879 h 6864967"/>
                <a:gd name="connsiteX50" fmla="*/ 213064 w 1189608"/>
                <a:gd name="connsiteY50" fmla="*/ 4885246 h 6864967"/>
                <a:gd name="connsiteX51" fmla="*/ 204186 w 1189608"/>
                <a:gd name="connsiteY51" fmla="*/ 4831980 h 6864967"/>
                <a:gd name="connsiteX52" fmla="*/ 177553 w 1189608"/>
                <a:gd name="connsiteY52" fmla="*/ 4814225 h 6864967"/>
                <a:gd name="connsiteX53" fmla="*/ 186431 w 1189608"/>
                <a:gd name="connsiteY53" fmla="*/ 4787592 h 6864967"/>
                <a:gd name="connsiteX54" fmla="*/ 204186 w 1189608"/>
                <a:gd name="connsiteY54" fmla="*/ 4760959 h 6864967"/>
                <a:gd name="connsiteX55" fmla="*/ 177553 w 1189608"/>
                <a:gd name="connsiteY55" fmla="*/ 4725448 h 6864967"/>
                <a:gd name="connsiteX56" fmla="*/ 168676 w 1189608"/>
                <a:gd name="connsiteY56" fmla="*/ 4698815 h 6864967"/>
                <a:gd name="connsiteX57" fmla="*/ 106532 w 1189608"/>
                <a:gd name="connsiteY57" fmla="*/ 4681060 h 6864967"/>
                <a:gd name="connsiteX58" fmla="*/ 79899 w 1189608"/>
                <a:gd name="connsiteY58" fmla="*/ 4663305 h 6864967"/>
                <a:gd name="connsiteX59" fmla="*/ 124287 w 1189608"/>
                <a:gd name="connsiteY59" fmla="*/ 4636672 h 6864967"/>
                <a:gd name="connsiteX60" fmla="*/ 150920 w 1189608"/>
                <a:gd name="connsiteY60" fmla="*/ 4618916 h 6864967"/>
                <a:gd name="connsiteX61" fmla="*/ 186431 w 1189608"/>
                <a:gd name="connsiteY61" fmla="*/ 4601161 h 6864967"/>
                <a:gd name="connsiteX62" fmla="*/ 177553 w 1189608"/>
                <a:gd name="connsiteY62" fmla="*/ 4565650 h 6864967"/>
                <a:gd name="connsiteX63" fmla="*/ 142043 w 1189608"/>
                <a:gd name="connsiteY63" fmla="*/ 4547895 h 6864967"/>
                <a:gd name="connsiteX64" fmla="*/ 124287 w 1189608"/>
                <a:gd name="connsiteY64" fmla="*/ 4530140 h 6864967"/>
                <a:gd name="connsiteX65" fmla="*/ 142043 w 1189608"/>
                <a:gd name="connsiteY65" fmla="*/ 4503507 h 6864967"/>
                <a:gd name="connsiteX66" fmla="*/ 186431 w 1189608"/>
                <a:gd name="connsiteY66" fmla="*/ 4459118 h 6864967"/>
                <a:gd name="connsiteX67" fmla="*/ 195309 w 1189608"/>
                <a:gd name="connsiteY67" fmla="*/ 4432485 h 6864967"/>
                <a:gd name="connsiteX68" fmla="*/ 213064 w 1189608"/>
                <a:gd name="connsiteY68" fmla="*/ 4396975 h 6864967"/>
                <a:gd name="connsiteX69" fmla="*/ 195309 w 1189608"/>
                <a:gd name="connsiteY69" fmla="*/ 4317076 h 6864967"/>
                <a:gd name="connsiteX70" fmla="*/ 177553 w 1189608"/>
                <a:gd name="connsiteY70" fmla="*/ 4299320 h 6864967"/>
                <a:gd name="connsiteX71" fmla="*/ 106532 w 1189608"/>
                <a:gd name="connsiteY71" fmla="*/ 4254932 h 6864967"/>
                <a:gd name="connsiteX72" fmla="*/ 62144 w 1189608"/>
                <a:gd name="connsiteY72" fmla="*/ 4201666 h 6864967"/>
                <a:gd name="connsiteX73" fmla="*/ 88777 w 1189608"/>
                <a:gd name="connsiteY73" fmla="*/ 4183911 h 6864967"/>
                <a:gd name="connsiteX74" fmla="*/ 115410 w 1189608"/>
                <a:gd name="connsiteY74" fmla="*/ 4157278 h 6864967"/>
                <a:gd name="connsiteX75" fmla="*/ 186431 w 1189608"/>
                <a:gd name="connsiteY75" fmla="*/ 4104011 h 6864967"/>
                <a:gd name="connsiteX76" fmla="*/ 204186 w 1189608"/>
                <a:gd name="connsiteY76" fmla="*/ 4077378 h 6864967"/>
                <a:gd name="connsiteX77" fmla="*/ 248575 w 1189608"/>
                <a:gd name="connsiteY77" fmla="*/ 4006357 h 6864967"/>
                <a:gd name="connsiteX78" fmla="*/ 266330 w 1189608"/>
                <a:gd name="connsiteY78" fmla="*/ 3970846 h 6864967"/>
                <a:gd name="connsiteX79" fmla="*/ 301841 w 1189608"/>
                <a:gd name="connsiteY79" fmla="*/ 3935336 h 6864967"/>
                <a:gd name="connsiteX80" fmla="*/ 310718 w 1189608"/>
                <a:gd name="connsiteY80" fmla="*/ 3899825 h 6864967"/>
                <a:gd name="connsiteX81" fmla="*/ 319596 w 1189608"/>
                <a:gd name="connsiteY81" fmla="*/ 3873192 h 6864967"/>
                <a:gd name="connsiteX82" fmla="*/ 310718 w 1189608"/>
                <a:gd name="connsiteY82" fmla="*/ 3811048 h 6864967"/>
                <a:gd name="connsiteX83" fmla="*/ 292963 w 1189608"/>
                <a:gd name="connsiteY83" fmla="*/ 3748905 h 6864967"/>
                <a:gd name="connsiteX84" fmla="*/ 239697 w 1189608"/>
                <a:gd name="connsiteY84" fmla="*/ 3731149 h 6864967"/>
                <a:gd name="connsiteX85" fmla="*/ 213064 w 1189608"/>
                <a:gd name="connsiteY85" fmla="*/ 3704516 h 6864967"/>
                <a:gd name="connsiteX86" fmla="*/ 177553 w 1189608"/>
                <a:gd name="connsiteY86" fmla="*/ 3677883 h 6864967"/>
                <a:gd name="connsiteX87" fmla="*/ 142043 w 1189608"/>
                <a:gd name="connsiteY87" fmla="*/ 3624617 h 6864967"/>
                <a:gd name="connsiteX88" fmla="*/ 133165 w 1189608"/>
                <a:gd name="connsiteY88" fmla="*/ 3526963 h 6864967"/>
                <a:gd name="connsiteX89" fmla="*/ 106532 w 1189608"/>
                <a:gd name="connsiteY89" fmla="*/ 3518085 h 6864967"/>
                <a:gd name="connsiteX90" fmla="*/ 62144 w 1189608"/>
                <a:gd name="connsiteY90" fmla="*/ 3438186 h 6864967"/>
                <a:gd name="connsiteX91" fmla="*/ 88777 w 1189608"/>
                <a:gd name="connsiteY91" fmla="*/ 3393798 h 6864967"/>
                <a:gd name="connsiteX92" fmla="*/ 97654 w 1189608"/>
                <a:gd name="connsiteY92" fmla="*/ 3358287 h 6864967"/>
                <a:gd name="connsiteX93" fmla="*/ 88777 w 1189608"/>
                <a:gd name="connsiteY93" fmla="*/ 3305021 h 6864967"/>
                <a:gd name="connsiteX94" fmla="*/ 62144 w 1189608"/>
                <a:gd name="connsiteY94" fmla="*/ 3269511 h 6864967"/>
                <a:gd name="connsiteX95" fmla="*/ 17755 w 1189608"/>
                <a:gd name="connsiteY95" fmla="*/ 3234000 h 6864967"/>
                <a:gd name="connsiteX96" fmla="*/ 0 w 1189608"/>
                <a:gd name="connsiteY96" fmla="*/ 3207367 h 6864967"/>
                <a:gd name="connsiteX97" fmla="*/ 17755 w 1189608"/>
                <a:gd name="connsiteY97" fmla="*/ 3189611 h 6864967"/>
                <a:gd name="connsiteX98" fmla="*/ 26633 w 1189608"/>
                <a:gd name="connsiteY98" fmla="*/ 3162978 h 6864967"/>
                <a:gd name="connsiteX99" fmla="*/ 62144 w 1189608"/>
                <a:gd name="connsiteY99" fmla="*/ 3118590 h 6864967"/>
                <a:gd name="connsiteX100" fmla="*/ 88777 w 1189608"/>
                <a:gd name="connsiteY100" fmla="*/ 3100835 h 6864967"/>
                <a:gd name="connsiteX101" fmla="*/ 97654 w 1189608"/>
                <a:gd name="connsiteY101" fmla="*/ 3074202 h 6864967"/>
                <a:gd name="connsiteX102" fmla="*/ 115410 w 1189608"/>
                <a:gd name="connsiteY102" fmla="*/ 3056446 h 6864967"/>
                <a:gd name="connsiteX103" fmla="*/ 124287 w 1189608"/>
                <a:gd name="connsiteY103" fmla="*/ 3003180 h 6864967"/>
                <a:gd name="connsiteX104" fmla="*/ 142043 w 1189608"/>
                <a:gd name="connsiteY104" fmla="*/ 2985425 h 6864967"/>
                <a:gd name="connsiteX105" fmla="*/ 239697 w 1189608"/>
                <a:gd name="connsiteY105" fmla="*/ 2932159 h 6864967"/>
                <a:gd name="connsiteX106" fmla="*/ 284085 w 1189608"/>
                <a:gd name="connsiteY106" fmla="*/ 2905526 h 6864967"/>
                <a:gd name="connsiteX107" fmla="*/ 355107 w 1189608"/>
                <a:gd name="connsiteY107" fmla="*/ 2852260 h 6864967"/>
                <a:gd name="connsiteX108" fmla="*/ 346229 w 1189608"/>
                <a:gd name="connsiteY108" fmla="*/ 2781239 h 6864967"/>
                <a:gd name="connsiteX109" fmla="*/ 319596 w 1189608"/>
                <a:gd name="connsiteY109" fmla="*/ 2772361 h 6864967"/>
                <a:gd name="connsiteX110" fmla="*/ 292963 w 1189608"/>
                <a:gd name="connsiteY110" fmla="*/ 2745728 h 6864967"/>
                <a:gd name="connsiteX111" fmla="*/ 266330 w 1189608"/>
                <a:gd name="connsiteY111" fmla="*/ 2692462 h 6864967"/>
                <a:gd name="connsiteX112" fmla="*/ 230819 w 1189608"/>
                <a:gd name="connsiteY112" fmla="*/ 2674707 h 6864967"/>
                <a:gd name="connsiteX113" fmla="*/ 186431 w 1189608"/>
                <a:gd name="connsiteY113" fmla="*/ 2639196 h 6864967"/>
                <a:gd name="connsiteX114" fmla="*/ 124287 w 1189608"/>
                <a:gd name="connsiteY114" fmla="*/ 2585930 h 6864967"/>
                <a:gd name="connsiteX115" fmla="*/ 71021 w 1189608"/>
                <a:gd name="connsiteY115" fmla="*/ 2550419 h 6864967"/>
                <a:gd name="connsiteX116" fmla="*/ 97654 w 1189608"/>
                <a:gd name="connsiteY116" fmla="*/ 2452765 h 6864967"/>
                <a:gd name="connsiteX117" fmla="*/ 115410 w 1189608"/>
                <a:gd name="connsiteY117" fmla="*/ 2435010 h 6864967"/>
                <a:gd name="connsiteX118" fmla="*/ 142043 w 1189608"/>
                <a:gd name="connsiteY118" fmla="*/ 2381744 h 6864967"/>
                <a:gd name="connsiteX119" fmla="*/ 159798 w 1189608"/>
                <a:gd name="connsiteY119" fmla="*/ 2363988 h 6864967"/>
                <a:gd name="connsiteX120" fmla="*/ 177553 w 1189608"/>
                <a:gd name="connsiteY120" fmla="*/ 2337355 h 6864967"/>
                <a:gd name="connsiteX121" fmla="*/ 221942 w 1189608"/>
                <a:gd name="connsiteY121" fmla="*/ 2301845 h 6864967"/>
                <a:gd name="connsiteX122" fmla="*/ 204186 w 1189608"/>
                <a:gd name="connsiteY122" fmla="*/ 2284089 h 6864967"/>
                <a:gd name="connsiteX123" fmla="*/ 159798 w 1189608"/>
                <a:gd name="connsiteY123" fmla="*/ 2275211 h 6864967"/>
                <a:gd name="connsiteX124" fmla="*/ 142043 w 1189608"/>
                <a:gd name="connsiteY124" fmla="*/ 2221945 h 6864967"/>
                <a:gd name="connsiteX125" fmla="*/ 186431 w 1189608"/>
                <a:gd name="connsiteY125" fmla="*/ 2142046 h 6864967"/>
                <a:gd name="connsiteX126" fmla="*/ 177553 w 1189608"/>
                <a:gd name="connsiteY126" fmla="*/ 2097658 h 6864967"/>
                <a:gd name="connsiteX127" fmla="*/ 88777 w 1189608"/>
                <a:gd name="connsiteY127" fmla="*/ 2062147 h 6864967"/>
                <a:gd name="connsiteX128" fmla="*/ 44388 w 1189608"/>
                <a:gd name="connsiteY128" fmla="*/ 2026637 h 6864967"/>
                <a:gd name="connsiteX129" fmla="*/ 62144 w 1189608"/>
                <a:gd name="connsiteY129" fmla="*/ 1946738 h 6864967"/>
                <a:gd name="connsiteX130" fmla="*/ 79899 w 1189608"/>
                <a:gd name="connsiteY130" fmla="*/ 1920105 h 6864967"/>
                <a:gd name="connsiteX131" fmla="*/ 97654 w 1189608"/>
                <a:gd name="connsiteY131" fmla="*/ 1884594 h 6864967"/>
                <a:gd name="connsiteX132" fmla="*/ 106532 w 1189608"/>
                <a:gd name="connsiteY132" fmla="*/ 1849083 h 6864967"/>
                <a:gd name="connsiteX133" fmla="*/ 115410 w 1189608"/>
                <a:gd name="connsiteY133" fmla="*/ 1822450 h 6864967"/>
                <a:gd name="connsiteX134" fmla="*/ 88777 w 1189608"/>
                <a:gd name="connsiteY134" fmla="*/ 1724796 h 6864967"/>
                <a:gd name="connsiteX135" fmla="*/ 44388 w 1189608"/>
                <a:gd name="connsiteY135" fmla="*/ 1680408 h 6864967"/>
                <a:gd name="connsiteX136" fmla="*/ 26633 w 1189608"/>
                <a:gd name="connsiteY136" fmla="*/ 1618264 h 6864967"/>
                <a:gd name="connsiteX137" fmla="*/ 44388 w 1189608"/>
                <a:gd name="connsiteY137" fmla="*/ 1529487 h 6864967"/>
                <a:gd name="connsiteX138" fmla="*/ 62144 w 1189608"/>
                <a:gd name="connsiteY138" fmla="*/ 1485099 h 6864967"/>
                <a:gd name="connsiteX139" fmla="*/ 79899 w 1189608"/>
                <a:gd name="connsiteY139" fmla="*/ 1414078 h 6864967"/>
                <a:gd name="connsiteX140" fmla="*/ 88777 w 1189608"/>
                <a:gd name="connsiteY140" fmla="*/ 1263157 h 6864967"/>
                <a:gd name="connsiteX141" fmla="*/ 124287 w 1189608"/>
                <a:gd name="connsiteY141" fmla="*/ 1227646 h 6864967"/>
                <a:gd name="connsiteX142" fmla="*/ 142043 w 1189608"/>
                <a:gd name="connsiteY142" fmla="*/ 1201013 h 6864967"/>
                <a:gd name="connsiteX143" fmla="*/ 195309 w 1189608"/>
                <a:gd name="connsiteY143" fmla="*/ 1138870 h 6864967"/>
                <a:gd name="connsiteX144" fmla="*/ 177553 w 1189608"/>
                <a:gd name="connsiteY144" fmla="*/ 1121114 h 6864967"/>
                <a:gd name="connsiteX145" fmla="*/ 159798 w 1189608"/>
                <a:gd name="connsiteY145" fmla="*/ 1023460 h 6864967"/>
                <a:gd name="connsiteX146" fmla="*/ 150920 w 1189608"/>
                <a:gd name="connsiteY146" fmla="*/ 996827 h 6864967"/>
                <a:gd name="connsiteX147" fmla="*/ 133165 w 1189608"/>
                <a:gd name="connsiteY147" fmla="*/ 934683 h 6864967"/>
                <a:gd name="connsiteX148" fmla="*/ 115410 w 1189608"/>
                <a:gd name="connsiteY148" fmla="*/ 899173 h 6864967"/>
                <a:gd name="connsiteX149" fmla="*/ 124287 w 1189608"/>
                <a:gd name="connsiteY149" fmla="*/ 863662 h 6864967"/>
                <a:gd name="connsiteX150" fmla="*/ 133165 w 1189608"/>
                <a:gd name="connsiteY150" fmla="*/ 819274 h 6864967"/>
                <a:gd name="connsiteX151" fmla="*/ 142043 w 1189608"/>
                <a:gd name="connsiteY151" fmla="*/ 792641 h 6864967"/>
                <a:gd name="connsiteX152" fmla="*/ 124287 w 1189608"/>
                <a:gd name="connsiteY152" fmla="*/ 748252 h 6864967"/>
                <a:gd name="connsiteX153" fmla="*/ 79899 w 1189608"/>
                <a:gd name="connsiteY153" fmla="*/ 694986 h 6864967"/>
                <a:gd name="connsiteX154" fmla="*/ 71021 w 1189608"/>
                <a:gd name="connsiteY154" fmla="*/ 668353 h 6864967"/>
                <a:gd name="connsiteX155" fmla="*/ 106532 w 1189608"/>
                <a:gd name="connsiteY155" fmla="*/ 615087 h 6864967"/>
                <a:gd name="connsiteX156" fmla="*/ 124287 w 1189608"/>
                <a:gd name="connsiteY156" fmla="*/ 561821 h 6864967"/>
                <a:gd name="connsiteX157" fmla="*/ 133165 w 1189608"/>
                <a:gd name="connsiteY157" fmla="*/ 535188 h 6864967"/>
                <a:gd name="connsiteX158" fmla="*/ 115410 w 1189608"/>
                <a:gd name="connsiteY158" fmla="*/ 473045 h 6864967"/>
                <a:gd name="connsiteX159" fmla="*/ 97654 w 1189608"/>
                <a:gd name="connsiteY159" fmla="*/ 455289 h 6864967"/>
                <a:gd name="connsiteX160" fmla="*/ 115410 w 1189608"/>
                <a:gd name="connsiteY160" fmla="*/ 286613 h 6864967"/>
                <a:gd name="connsiteX161" fmla="*/ 150920 w 1189608"/>
                <a:gd name="connsiteY161" fmla="*/ 259980 h 6864967"/>
                <a:gd name="connsiteX162" fmla="*/ 186431 w 1189608"/>
                <a:gd name="connsiteY162" fmla="*/ 215592 h 6864967"/>
                <a:gd name="connsiteX163" fmla="*/ 195309 w 1189608"/>
                <a:gd name="connsiteY163" fmla="*/ 188959 h 6864967"/>
                <a:gd name="connsiteX164" fmla="*/ 186431 w 1189608"/>
                <a:gd name="connsiteY164" fmla="*/ 162326 h 6864967"/>
                <a:gd name="connsiteX165" fmla="*/ 150920 w 1189608"/>
                <a:gd name="connsiteY165" fmla="*/ 153448 h 6864967"/>
                <a:gd name="connsiteX166" fmla="*/ 159798 w 1189608"/>
                <a:gd name="connsiteY166" fmla="*/ 117938 h 6864967"/>
                <a:gd name="connsiteX167" fmla="*/ 195309 w 1189608"/>
                <a:gd name="connsiteY167" fmla="*/ 100182 h 6864967"/>
                <a:gd name="connsiteX168" fmla="*/ 221942 w 1189608"/>
                <a:gd name="connsiteY168" fmla="*/ 82427 h 6864967"/>
                <a:gd name="connsiteX169" fmla="*/ 177553 w 1189608"/>
                <a:gd name="connsiteY169" fmla="*/ 46916 h 6864967"/>
                <a:gd name="connsiteX170" fmla="*/ 168676 w 1189608"/>
                <a:gd name="connsiteY170" fmla="*/ 2528 h 6864967"/>
                <a:gd name="connsiteX171" fmla="*/ 1173200 w 1189608"/>
                <a:gd name="connsiteY171" fmla="*/ 0 h 6864967"/>
                <a:gd name="connsiteX0" fmla="*/ 3003011 w 3003014"/>
                <a:gd name="connsiteY0" fmla="*/ 0 h 6871317"/>
                <a:gd name="connsiteX1" fmla="*/ 1189608 w 3003014"/>
                <a:gd name="connsiteY1" fmla="*/ 6871317 h 6871317"/>
                <a:gd name="connsiteX2" fmla="*/ 124287 w 3003014"/>
                <a:gd name="connsiteY2" fmla="*/ 6871317 h 6871317"/>
                <a:gd name="connsiteX3" fmla="*/ 195309 w 3003014"/>
                <a:gd name="connsiteY3" fmla="*/ 6693763 h 6871317"/>
                <a:gd name="connsiteX4" fmla="*/ 106532 w 3003014"/>
                <a:gd name="connsiteY4" fmla="*/ 6649375 h 6871317"/>
                <a:gd name="connsiteX5" fmla="*/ 44388 w 3003014"/>
                <a:gd name="connsiteY5" fmla="*/ 6613864 h 6871317"/>
                <a:gd name="connsiteX6" fmla="*/ 8878 w 3003014"/>
                <a:gd name="connsiteY6" fmla="*/ 6604987 h 6871317"/>
                <a:gd name="connsiteX7" fmla="*/ 26633 w 3003014"/>
                <a:gd name="connsiteY7" fmla="*/ 6578354 h 6871317"/>
                <a:gd name="connsiteX8" fmla="*/ 62144 w 3003014"/>
                <a:gd name="connsiteY8" fmla="*/ 6569476 h 6871317"/>
                <a:gd name="connsiteX9" fmla="*/ 79899 w 3003014"/>
                <a:gd name="connsiteY9" fmla="*/ 6516210 h 6871317"/>
                <a:gd name="connsiteX10" fmla="*/ 79899 w 3003014"/>
                <a:gd name="connsiteY10" fmla="*/ 6400800 h 6871317"/>
                <a:gd name="connsiteX11" fmla="*/ 106532 w 3003014"/>
                <a:gd name="connsiteY11" fmla="*/ 6241002 h 6871317"/>
                <a:gd name="connsiteX12" fmla="*/ 124287 w 3003014"/>
                <a:gd name="connsiteY12" fmla="*/ 6152226 h 6871317"/>
                <a:gd name="connsiteX13" fmla="*/ 142043 w 3003014"/>
                <a:gd name="connsiteY13" fmla="*/ 6125593 h 6871317"/>
                <a:gd name="connsiteX14" fmla="*/ 124287 w 3003014"/>
                <a:gd name="connsiteY14" fmla="*/ 6107837 h 6871317"/>
                <a:gd name="connsiteX15" fmla="*/ 142043 w 3003014"/>
                <a:gd name="connsiteY15" fmla="*/ 6072327 h 6871317"/>
                <a:gd name="connsiteX16" fmla="*/ 150920 w 3003014"/>
                <a:gd name="connsiteY16" fmla="*/ 6036816 h 6871317"/>
                <a:gd name="connsiteX17" fmla="*/ 106532 w 3003014"/>
                <a:gd name="connsiteY17" fmla="*/ 5983550 h 6871317"/>
                <a:gd name="connsiteX18" fmla="*/ 88777 w 3003014"/>
                <a:gd name="connsiteY18" fmla="*/ 5956917 h 6871317"/>
                <a:gd name="connsiteX19" fmla="*/ 106532 w 3003014"/>
                <a:gd name="connsiteY19" fmla="*/ 5921406 h 6871317"/>
                <a:gd name="connsiteX20" fmla="*/ 142043 w 3003014"/>
                <a:gd name="connsiteY20" fmla="*/ 5912528 h 6871317"/>
                <a:gd name="connsiteX21" fmla="*/ 168676 w 3003014"/>
                <a:gd name="connsiteY21" fmla="*/ 5885895 h 6871317"/>
                <a:gd name="connsiteX22" fmla="*/ 177553 w 3003014"/>
                <a:gd name="connsiteY22" fmla="*/ 5859262 h 6871317"/>
                <a:gd name="connsiteX23" fmla="*/ 195309 w 3003014"/>
                <a:gd name="connsiteY23" fmla="*/ 5823752 h 6871317"/>
                <a:gd name="connsiteX24" fmla="*/ 177553 w 3003014"/>
                <a:gd name="connsiteY24" fmla="*/ 5788241 h 6871317"/>
                <a:gd name="connsiteX25" fmla="*/ 97654 w 3003014"/>
                <a:gd name="connsiteY25" fmla="*/ 5743853 h 6871317"/>
                <a:gd name="connsiteX26" fmla="*/ 62144 w 3003014"/>
                <a:gd name="connsiteY26" fmla="*/ 5699464 h 6871317"/>
                <a:gd name="connsiteX27" fmla="*/ 71021 w 3003014"/>
                <a:gd name="connsiteY27" fmla="*/ 5672831 h 6871317"/>
                <a:gd name="connsiteX28" fmla="*/ 88777 w 3003014"/>
                <a:gd name="connsiteY28" fmla="*/ 5610688 h 6871317"/>
                <a:gd name="connsiteX29" fmla="*/ 106532 w 3003014"/>
                <a:gd name="connsiteY29" fmla="*/ 5592932 h 6871317"/>
                <a:gd name="connsiteX30" fmla="*/ 124287 w 3003014"/>
                <a:gd name="connsiteY30" fmla="*/ 5566299 h 6871317"/>
                <a:gd name="connsiteX31" fmla="*/ 133165 w 3003014"/>
                <a:gd name="connsiteY31" fmla="*/ 5539666 h 6871317"/>
                <a:gd name="connsiteX32" fmla="*/ 142043 w 3003014"/>
                <a:gd name="connsiteY32" fmla="*/ 5495278 h 6871317"/>
                <a:gd name="connsiteX33" fmla="*/ 195309 w 3003014"/>
                <a:gd name="connsiteY33" fmla="*/ 5450890 h 6871317"/>
                <a:gd name="connsiteX34" fmla="*/ 213064 w 3003014"/>
                <a:gd name="connsiteY34" fmla="*/ 5424257 h 6871317"/>
                <a:gd name="connsiteX35" fmla="*/ 177553 w 3003014"/>
                <a:gd name="connsiteY35" fmla="*/ 5362113 h 6871317"/>
                <a:gd name="connsiteX36" fmla="*/ 150920 w 3003014"/>
                <a:gd name="connsiteY36" fmla="*/ 5317725 h 6871317"/>
                <a:gd name="connsiteX37" fmla="*/ 97654 w 3003014"/>
                <a:gd name="connsiteY37" fmla="*/ 5282214 h 6871317"/>
                <a:gd name="connsiteX38" fmla="*/ 115410 w 3003014"/>
                <a:gd name="connsiteY38" fmla="*/ 5255581 h 6871317"/>
                <a:gd name="connsiteX39" fmla="*/ 142043 w 3003014"/>
                <a:gd name="connsiteY39" fmla="*/ 5246703 h 6871317"/>
                <a:gd name="connsiteX40" fmla="*/ 230819 w 3003014"/>
                <a:gd name="connsiteY40" fmla="*/ 5211193 h 6871317"/>
                <a:gd name="connsiteX41" fmla="*/ 319596 w 3003014"/>
                <a:gd name="connsiteY41" fmla="*/ 5157927 h 6871317"/>
                <a:gd name="connsiteX42" fmla="*/ 390617 w 3003014"/>
                <a:gd name="connsiteY42" fmla="*/ 5113538 h 6871317"/>
                <a:gd name="connsiteX43" fmla="*/ 399495 w 3003014"/>
                <a:gd name="connsiteY43" fmla="*/ 5086905 h 6871317"/>
                <a:gd name="connsiteX44" fmla="*/ 346229 w 3003014"/>
                <a:gd name="connsiteY44" fmla="*/ 5051395 h 6871317"/>
                <a:gd name="connsiteX45" fmla="*/ 319596 w 3003014"/>
                <a:gd name="connsiteY45" fmla="*/ 5024761 h 6871317"/>
                <a:gd name="connsiteX46" fmla="*/ 292963 w 3003014"/>
                <a:gd name="connsiteY46" fmla="*/ 4989251 h 6871317"/>
                <a:gd name="connsiteX47" fmla="*/ 266330 w 3003014"/>
                <a:gd name="connsiteY47" fmla="*/ 4971495 h 6871317"/>
                <a:gd name="connsiteX48" fmla="*/ 239697 w 3003014"/>
                <a:gd name="connsiteY48" fmla="*/ 4935985 h 6871317"/>
                <a:gd name="connsiteX49" fmla="*/ 221942 w 3003014"/>
                <a:gd name="connsiteY49" fmla="*/ 4918229 h 6871317"/>
                <a:gd name="connsiteX50" fmla="*/ 213064 w 3003014"/>
                <a:gd name="connsiteY50" fmla="*/ 4891596 h 6871317"/>
                <a:gd name="connsiteX51" fmla="*/ 204186 w 3003014"/>
                <a:gd name="connsiteY51" fmla="*/ 4838330 h 6871317"/>
                <a:gd name="connsiteX52" fmla="*/ 177553 w 3003014"/>
                <a:gd name="connsiteY52" fmla="*/ 4820575 h 6871317"/>
                <a:gd name="connsiteX53" fmla="*/ 186431 w 3003014"/>
                <a:gd name="connsiteY53" fmla="*/ 4793942 h 6871317"/>
                <a:gd name="connsiteX54" fmla="*/ 204186 w 3003014"/>
                <a:gd name="connsiteY54" fmla="*/ 4767309 h 6871317"/>
                <a:gd name="connsiteX55" fmla="*/ 177553 w 3003014"/>
                <a:gd name="connsiteY55" fmla="*/ 4731798 h 6871317"/>
                <a:gd name="connsiteX56" fmla="*/ 168676 w 3003014"/>
                <a:gd name="connsiteY56" fmla="*/ 4705165 h 6871317"/>
                <a:gd name="connsiteX57" fmla="*/ 106532 w 3003014"/>
                <a:gd name="connsiteY57" fmla="*/ 4687410 h 6871317"/>
                <a:gd name="connsiteX58" fmla="*/ 79899 w 3003014"/>
                <a:gd name="connsiteY58" fmla="*/ 4669655 h 6871317"/>
                <a:gd name="connsiteX59" fmla="*/ 124287 w 3003014"/>
                <a:gd name="connsiteY59" fmla="*/ 4643022 h 6871317"/>
                <a:gd name="connsiteX60" fmla="*/ 150920 w 3003014"/>
                <a:gd name="connsiteY60" fmla="*/ 4625266 h 6871317"/>
                <a:gd name="connsiteX61" fmla="*/ 186431 w 3003014"/>
                <a:gd name="connsiteY61" fmla="*/ 4607511 h 6871317"/>
                <a:gd name="connsiteX62" fmla="*/ 177553 w 3003014"/>
                <a:gd name="connsiteY62" fmla="*/ 4572000 h 6871317"/>
                <a:gd name="connsiteX63" fmla="*/ 142043 w 3003014"/>
                <a:gd name="connsiteY63" fmla="*/ 4554245 h 6871317"/>
                <a:gd name="connsiteX64" fmla="*/ 124287 w 3003014"/>
                <a:gd name="connsiteY64" fmla="*/ 4536490 h 6871317"/>
                <a:gd name="connsiteX65" fmla="*/ 142043 w 3003014"/>
                <a:gd name="connsiteY65" fmla="*/ 4509857 h 6871317"/>
                <a:gd name="connsiteX66" fmla="*/ 186431 w 3003014"/>
                <a:gd name="connsiteY66" fmla="*/ 4465468 h 6871317"/>
                <a:gd name="connsiteX67" fmla="*/ 195309 w 3003014"/>
                <a:gd name="connsiteY67" fmla="*/ 4438835 h 6871317"/>
                <a:gd name="connsiteX68" fmla="*/ 213064 w 3003014"/>
                <a:gd name="connsiteY68" fmla="*/ 4403325 h 6871317"/>
                <a:gd name="connsiteX69" fmla="*/ 195309 w 3003014"/>
                <a:gd name="connsiteY69" fmla="*/ 4323426 h 6871317"/>
                <a:gd name="connsiteX70" fmla="*/ 177553 w 3003014"/>
                <a:gd name="connsiteY70" fmla="*/ 4305670 h 6871317"/>
                <a:gd name="connsiteX71" fmla="*/ 106532 w 3003014"/>
                <a:gd name="connsiteY71" fmla="*/ 4261282 h 6871317"/>
                <a:gd name="connsiteX72" fmla="*/ 62144 w 3003014"/>
                <a:gd name="connsiteY72" fmla="*/ 4208016 h 6871317"/>
                <a:gd name="connsiteX73" fmla="*/ 88777 w 3003014"/>
                <a:gd name="connsiteY73" fmla="*/ 4190261 h 6871317"/>
                <a:gd name="connsiteX74" fmla="*/ 115410 w 3003014"/>
                <a:gd name="connsiteY74" fmla="*/ 4163628 h 6871317"/>
                <a:gd name="connsiteX75" fmla="*/ 186431 w 3003014"/>
                <a:gd name="connsiteY75" fmla="*/ 4110361 h 6871317"/>
                <a:gd name="connsiteX76" fmla="*/ 204186 w 3003014"/>
                <a:gd name="connsiteY76" fmla="*/ 4083728 h 6871317"/>
                <a:gd name="connsiteX77" fmla="*/ 248575 w 3003014"/>
                <a:gd name="connsiteY77" fmla="*/ 4012707 h 6871317"/>
                <a:gd name="connsiteX78" fmla="*/ 266330 w 3003014"/>
                <a:gd name="connsiteY78" fmla="*/ 3977196 h 6871317"/>
                <a:gd name="connsiteX79" fmla="*/ 301841 w 3003014"/>
                <a:gd name="connsiteY79" fmla="*/ 3941686 h 6871317"/>
                <a:gd name="connsiteX80" fmla="*/ 310718 w 3003014"/>
                <a:gd name="connsiteY80" fmla="*/ 3906175 h 6871317"/>
                <a:gd name="connsiteX81" fmla="*/ 319596 w 3003014"/>
                <a:gd name="connsiteY81" fmla="*/ 3879542 h 6871317"/>
                <a:gd name="connsiteX82" fmla="*/ 310718 w 3003014"/>
                <a:gd name="connsiteY82" fmla="*/ 3817398 h 6871317"/>
                <a:gd name="connsiteX83" fmla="*/ 292963 w 3003014"/>
                <a:gd name="connsiteY83" fmla="*/ 3755255 h 6871317"/>
                <a:gd name="connsiteX84" fmla="*/ 239697 w 3003014"/>
                <a:gd name="connsiteY84" fmla="*/ 3737499 h 6871317"/>
                <a:gd name="connsiteX85" fmla="*/ 213064 w 3003014"/>
                <a:gd name="connsiteY85" fmla="*/ 3710866 h 6871317"/>
                <a:gd name="connsiteX86" fmla="*/ 177553 w 3003014"/>
                <a:gd name="connsiteY86" fmla="*/ 3684233 h 6871317"/>
                <a:gd name="connsiteX87" fmla="*/ 142043 w 3003014"/>
                <a:gd name="connsiteY87" fmla="*/ 3630967 h 6871317"/>
                <a:gd name="connsiteX88" fmla="*/ 133165 w 3003014"/>
                <a:gd name="connsiteY88" fmla="*/ 3533313 h 6871317"/>
                <a:gd name="connsiteX89" fmla="*/ 106532 w 3003014"/>
                <a:gd name="connsiteY89" fmla="*/ 3524435 h 6871317"/>
                <a:gd name="connsiteX90" fmla="*/ 62144 w 3003014"/>
                <a:gd name="connsiteY90" fmla="*/ 3444536 h 6871317"/>
                <a:gd name="connsiteX91" fmla="*/ 88777 w 3003014"/>
                <a:gd name="connsiteY91" fmla="*/ 3400148 h 6871317"/>
                <a:gd name="connsiteX92" fmla="*/ 97654 w 3003014"/>
                <a:gd name="connsiteY92" fmla="*/ 3364637 h 6871317"/>
                <a:gd name="connsiteX93" fmla="*/ 88777 w 3003014"/>
                <a:gd name="connsiteY93" fmla="*/ 3311371 h 6871317"/>
                <a:gd name="connsiteX94" fmla="*/ 62144 w 3003014"/>
                <a:gd name="connsiteY94" fmla="*/ 3275861 h 6871317"/>
                <a:gd name="connsiteX95" fmla="*/ 17755 w 3003014"/>
                <a:gd name="connsiteY95" fmla="*/ 3240350 h 6871317"/>
                <a:gd name="connsiteX96" fmla="*/ 0 w 3003014"/>
                <a:gd name="connsiteY96" fmla="*/ 3213717 h 6871317"/>
                <a:gd name="connsiteX97" fmla="*/ 17755 w 3003014"/>
                <a:gd name="connsiteY97" fmla="*/ 3195961 h 6871317"/>
                <a:gd name="connsiteX98" fmla="*/ 26633 w 3003014"/>
                <a:gd name="connsiteY98" fmla="*/ 3169328 h 6871317"/>
                <a:gd name="connsiteX99" fmla="*/ 62144 w 3003014"/>
                <a:gd name="connsiteY99" fmla="*/ 3124940 h 6871317"/>
                <a:gd name="connsiteX100" fmla="*/ 88777 w 3003014"/>
                <a:gd name="connsiteY100" fmla="*/ 3107185 h 6871317"/>
                <a:gd name="connsiteX101" fmla="*/ 97654 w 3003014"/>
                <a:gd name="connsiteY101" fmla="*/ 3080552 h 6871317"/>
                <a:gd name="connsiteX102" fmla="*/ 115410 w 3003014"/>
                <a:gd name="connsiteY102" fmla="*/ 3062796 h 6871317"/>
                <a:gd name="connsiteX103" fmla="*/ 124287 w 3003014"/>
                <a:gd name="connsiteY103" fmla="*/ 3009530 h 6871317"/>
                <a:gd name="connsiteX104" fmla="*/ 142043 w 3003014"/>
                <a:gd name="connsiteY104" fmla="*/ 2991775 h 6871317"/>
                <a:gd name="connsiteX105" fmla="*/ 239697 w 3003014"/>
                <a:gd name="connsiteY105" fmla="*/ 2938509 h 6871317"/>
                <a:gd name="connsiteX106" fmla="*/ 284085 w 3003014"/>
                <a:gd name="connsiteY106" fmla="*/ 2911876 h 6871317"/>
                <a:gd name="connsiteX107" fmla="*/ 355107 w 3003014"/>
                <a:gd name="connsiteY107" fmla="*/ 2858610 h 6871317"/>
                <a:gd name="connsiteX108" fmla="*/ 346229 w 3003014"/>
                <a:gd name="connsiteY108" fmla="*/ 2787589 h 6871317"/>
                <a:gd name="connsiteX109" fmla="*/ 319596 w 3003014"/>
                <a:gd name="connsiteY109" fmla="*/ 2778711 h 6871317"/>
                <a:gd name="connsiteX110" fmla="*/ 292963 w 3003014"/>
                <a:gd name="connsiteY110" fmla="*/ 2752078 h 6871317"/>
                <a:gd name="connsiteX111" fmla="*/ 266330 w 3003014"/>
                <a:gd name="connsiteY111" fmla="*/ 2698812 h 6871317"/>
                <a:gd name="connsiteX112" fmla="*/ 230819 w 3003014"/>
                <a:gd name="connsiteY112" fmla="*/ 2681057 h 6871317"/>
                <a:gd name="connsiteX113" fmla="*/ 186431 w 3003014"/>
                <a:gd name="connsiteY113" fmla="*/ 2645546 h 6871317"/>
                <a:gd name="connsiteX114" fmla="*/ 124287 w 3003014"/>
                <a:gd name="connsiteY114" fmla="*/ 2592280 h 6871317"/>
                <a:gd name="connsiteX115" fmla="*/ 71021 w 3003014"/>
                <a:gd name="connsiteY115" fmla="*/ 2556769 h 6871317"/>
                <a:gd name="connsiteX116" fmla="*/ 97654 w 3003014"/>
                <a:gd name="connsiteY116" fmla="*/ 2459115 h 6871317"/>
                <a:gd name="connsiteX117" fmla="*/ 115410 w 3003014"/>
                <a:gd name="connsiteY117" fmla="*/ 2441360 h 6871317"/>
                <a:gd name="connsiteX118" fmla="*/ 142043 w 3003014"/>
                <a:gd name="connsiteY118" fmla="*/ 2388094 h 6871317"/>
                <a:gd name="connsiteX119" fmla="*/ 159798 w 3003014"/>
                <a:gd name="connsiteY119" fmla="*/ 2370338 h 6871317"/>
                <a:gd name="connsiteX120" fmla="*/ 177553 w 3003014"/>
                <a:gd name="connsiteY120" fmla="*/ 2343705 h 6871317"/>
                <a:gd name="connsiteX121" fmla="*/ 221942 w 3003014"/>
                <a:gd name="connsiteY121" fmla="*/ 2308195 h 6871317"/>
                <a:gd name="connsiteX122" fmla="*/ 204186 w 3003014"/>
                <a:gd name="connsiteY122" fmla="*/ 2290439 h 6871317"/>
                <a:gd name="connsiteX123" fmla="*/ 159798 w 3003014"/>
                <a:gd name="connsiteY123" fmla="*/ 2281561 h 6871317"/>
                <a:gd name="connsiteX124" fmla="*/ 142043 w 3003014"/>
                <a:gd name="connsiteY124" fmla="*/ 2228295 h 6871317"/>
                <a:gd name="connsiteX125" fmla="*/ 186431 w 3003014"/>
                <a:gd name="connsiteY125" fmla="*/ 2148396 h 6871317"/>
                <a:gd name="connsiteX126" fmla="*/ 177553 w 3003014"/>
                <a:gd name="connsiteY126" fmla="*/ 2104008 h 6871317"/>
                <a:gd name="connsiteX127" fmla="*/ 88777 w 3003014"/>
                <a:gd name="connsiteY127" fmla="*/ 2068497 h 6871317"/>
                <a:gd name="connsiteX128" fmla="*/ 44388 w 3003014"/>
                <a:gd name="connsiteY128" fmla="*/ 2032987 h 6871317"/>
                <a:gd name="connsiteX129" fmla="*/ 62144 w 3003014"/>
                <a:gd name="connsiteY129" fmla="*/ 1953088 h 6871317"/>
                <a:gd name="connsiteX130" fmla="*/ 79899 w 3003014"/>
                <a:gd name="connsiteY130" fmla="*/ 1926455 h 6871317"/>
                <a:gd name="connsiteX131" fmla="*/ 97654 w 3003014"/>
                <a:gd name="connsiteY131" fmla="*/ 1890944 h 6871317"/>
                <a:gd name="connsiteX132" fmla="*/ 106532 w 3003014"/>
                <a:gd name="connsiteY132" fmla="*/ 1855433 h 6871317"/>
                <a:gd name="connsiteX133" fmla="*/ 115410 w 3003014"/>
                <a:gd name="connsiteY133" fmla="*/ 1828800 h 6871317"/>
                <a:gd name="connsiteX134" fmla="*/ 88777 w 3003014"/>
                <a:gd name="connsiteY134" fmla="*/ 1731146 h 6871317"/>
                <a:gd name="connsiteX135" fmla="*/ 44388 w 3003014"/>
                <a:gd name="connsiteY135" fmla="*/ 1686758 h 6871317"/>
                <a:gd name="connsiteX136" fmla="*/ 26633 w 3003014"/>
                <a:gd name="connsiteY136" fmla="*/ 1624614 h 6871317"/>
                <a:gd name="connsiteX137" fmla="*/ 44388 w 3003014"/>
                <a:gd name="connsiteY137" fmla="*/ 1535837 h 6871317"/>
                <a:gd name="connsiteX138" fmla="*/ 62144 w 3003014"/>
                <a:gd name="connsiteY138" fmla="*/ 1491449 h 6871317"/>
                <a:gd name="connsiteX139" fmla="*/ 79899 w 3003014"/>
                <a:gd name="connsiteY139" fmla="*/ 1420428 h 6871317"/>
                <a:gd name="connsiteX140" fmla="*/ 88777 w 3003014"/>
                <a:gd name="connsiteY140" fmla="*/ 1269507 h 6871317"/>
                <a:gd name="connsiteX141" fmla="*/ 124287 w 3003014"/>
                <a:gd name="connsiteY141" fmla="*/ 1233996 h 6871317"/>
                <a:gd name="connsiteX142" fmla="*/ 142043 w 3003014"/>
                <a:gd name="connsiteY142" fmla="*/ 1207363 h 6871317"/>
                <a:gd name="connsiteX143" fmla="*/ 195309 w 3003014"/>
                <a:gd name="connsiteY143" fmla="*/ 1145220 h 6871317"/>
                <a:gd name="connsiteX144" fmla="*/ 177553 w 3003014"/>
                <a:gd name="connsiteY144" fmla="*/ 1127464 h 6871317"/>
                <a:gd name="connsiteX145" fmla="*/ 159798 w 3003014"/>
                <a:gd name="connsiteY145" fmla="*/ 1029810 h 6871317"/>
                <a:gd name="connsiteX146" fmla="*/ 150920 w 3003014"/>
                <a:gd name="connsiteY146" fmla="*/ 1003177 h 6871317"/>
                <a:gd name="connsiteX147" fmla="*/ 133165 w 3003014"/>
                <a:gd name="connsiteY147" fmla="*/ 941033 h 6871317"/>
                <a:gd name="connsiteX148" fmla="*/ 115410 w 3003014"/>
                <a:gd name="connsiteY148" fmla="*/ 905523 h 6871317"/>
                <a:gd name="connsiteX149" fmla="*/ 124287 w 3003014"/>
                <a:gd name="connsiteY149" fmla="*/ 870012 h 6871317"/>
                <a:gd name="connsiteX150" fmla="*/ 133165 w 3003014"/>
                <a:gd name="connsiteY150" fmla="*/ 825624 h 6871317"/>
                <a:gd name="connsiteX151" fmla="*/ 142043 w 3003014"/>
                <a:gd name="connsiteY151" fmla="*/ 798991 h 6871317"/>
                <a:gd name="connsiteX152" fmla="*/ 124287 w 3003014"/>
                <a:gd name="connsiteY152" fmla="*/ 754602 h 6871317"/>
                <a:gd name="connsiteX153" fmla="*/ 79899 w 3003014"/>
                <a:gd name="connsiteY153" fmla="*/ 701336 h 6871317"/>
                <a:gd name="connsiteX154" fmla="*/ 71021 w 3003014"/>
                <a:gd name="connsiteY154" fmla="*/ 674703 h 6871317"/>
                <a:gd name="connsiteX155" fmla="*/ 106532 w 3003014"/>
                <a:gd name="connsiteY155" fmla="*/ 621437 h 6871317"/>
                <a:gd name="connsiteX156" fmla="*/ 124287 w 3003014"/>
                <a:gd name="connsiteY156" fmla="*/ 568171 h 6871317"/>
                <a:gd name="connsiteX157" fmla="*/ 133165 w 3003014"/>
                <a:gd name="connsiteY157" fmla="*/ 541538 h 6871317"/>
                <a:gd name="connsiteX158" fmla="*/ 115410 w 3003014"/>
                <a:gd name="connsiteY158" fmla="*/ 479395 h 6871317"/>
                <a:gd name="connsiteX159" fmla="*/ 97654 w 3003014"/>
                <a:gd name="connsiteY159" fmla="*/ 461639 h 6871317"/>
                <a:gd name="connsiteX160" fmla="*/ 115410 w 3003014"/>
                <a:gd name="connsiteY160" fmla="*/ 292963 h 6871317"/>
                <a:gd name="connsiteX161" fmla="*/ 150920 w 3003014"/>
                <a:gd name="connsiteY161" fmla="*/ 266330 h 6871317"/>
                <a:gd name="connsiteX162" fmla="*/ 186431 w 3003014"/>
                <a:gd name="connsiteY162" fmla="*/ 221942 h 6871317"/>
                <a:gd name="connsiteX163" fmla="*/ 195309 w 3003014"/>
                <a:gd name="connsiteY163" fmla="*/ 195309 h 6871317"/>
                <a:gd name="connsiteX164" fmla="*/ 186431 w 3003014"/>
                <a:gd name="connsiteY164" fmla="*/ 168676 h 6871317"/>
                <a:gd name="connsiteX165" fmla="*/ 150920 w 3003014"/>
                <a:gd name="connsiteY165" fmla="*/ 159798 h 6871317"/>
                <a:gd name="connsiteX166" fmla="*/ 159798 w 3003014"/>
                <a:gd name="connsiteY166" fmla="*/ 124288 h 6871317"/>
                <a:gd name="connsiteX167" fmla="*/ 195309 w 3003014"/>
                <a:gd name="connsiteY167" fmla="*/ 106532 h 6871317"/>
                <a:gd name="connsiteX168" fmla="*/ 221942 w 3003014"/>
                <a:gd name="connsiteY168" fmla="*/ 88777 h 6871317"/>
                <a:gd name="connsiteX169" fmla="*/ 177553 w 3003014"/>
                <a:gd name="connsiteY169" fmla="*/ 53266 h 6871317"/>
                <a:gd name="connsiteX170" fmla="*/ 168676 w 3003014"/>
                <a:gd name="connsiteY170" fmla="*/ 8878 h 6871317"/>
                <a:gd name="connsiteX171" fmla="*/ 3003011 w 3003014"/>
                <a:gd name="connsiteY171" fmla="*/ 0 h 6871317"/>
                <a:gd name="connsiteX0" fmla="*/ 3003011 w 3004359"/>
                <a:gd name="connsiteY0" fmla="*/ 0 h 6871317"/>
                <a:gd name="connsiteX1" fmla="*/ 3004359 w 3004359"/>
                <a:gd name="connsiteY1" fmla="*/ 6845917 h 6871317"/>
                <a:gd name="connsiteX2" fmla="*/ 124287 w 3004359"/>
                <a:gd name="connsiteY2" fmla="*/ 6871317 h 6871317"/>
                <a:gd name="connsiteX3" fmla="*/ 195309 w 3004359"/>
                <a:gd name="connsiteY3" fmla="*/ 6693763 h 6871317"/>
                <a:gd name="connsiteX4" fmla="*/ 106532 w 3004359"/>
                <a:gd name="connsiteY4" fmla="*/ 6649375 h 6871317"/>
                <a:gd name="connsiteX5" fmla="*/ 44388 w 3004359"/>
                <a:gd name="connsiteY5" fmla="*/ 6613864 h 6871317"/>
                <a:gd name="connsiteX6" fmla="*/ 8878 w 3004359"/>
                <a:gd name="connsiteY6" fmla="*/ 6604987 h 6871317"/>
                <a:gd name="connsiteX7" fmla="*/ 26633 w 3004359"/>
                <a:gd name="connsiteY7" fmla="*/ 6578354 h 6871317"/>
                <a:gd name="connsiteX8" fmla="*/ 62144 w 3004359"/>
                <a:gd name="connsiteY8" fmla="*/ 6569476 h 6871317"/>
                <a:gd name="connsiteX9" fmla="*/ 79899 w 3004359"/>
                <a:gd name="connsiteY9" fmla="*/ 6516210 h 6871317"/>
                <a:gd name="connsiteX10" fmla="*/ 79899 w 3004359"/>
                <a:gd name="connsiteY10" fmla="*/ 6400800 h 6871317"/>
                <a:gd name="connsiteX11" fmla="*/ 106532 w 3004359"/>
                <a:gd name="connsiteY11" fmla="*/ 6241002 h 6871317"/>
                <a:gd name="connsiteX12" fmla="*/ 124287 w 3004359"/>
                <a:gd name="connsiteY12" fmla="*/ 6152226 h 6871317"/>
                <a:gd name="connsiteX13" fmla="*/ 142043 w 3004359"/>
                <a:gd name="connsiteY13" fmla="*/ 6125593 h 6871317"/>
                <a:gd name="connsiteX14" fmla="*/ 124287 w 3004359"/>
                <a:gd name="connsiteY14" fmla="*/ 6107837 h 6871317"/>
                <a:gd name="connsiteX15" fmla="*/ 142043 w 3004359"/>
                <a:gd name="connsiteY15" fmla="*/ 6072327 h 6871317"/>
                <a:gd name="connsiteX16" fmla="*/ 150920 w 3004359"/>
                <a:gd name="connsiteY16" fmla="*/ 6036816 h 6871317"/>
                <a:gd name="connsiteX17" fmla="*/ 106532 w 3004359"/>
                <a:gd name="connsiteY17" fmla="*/ 5983550 h 6871317"/>
                <a:gd name="connsiteX18" fmla="*/ 88777 w 3004359"/>
                <a:gd name="connsiteY18" fmla="*/ 5956917 h 6871317"/>
                <a:gd name="connsiteX19" fmla="*/ 106532 w 3004359"/>
                <a:gd name="connsiteY19" fmla="*/ 5921406 h 6871317"/>
                <a:gd name="connsiteX20" fmla="*/ 142043 w 3004359"/>
                <a:gd name="connsiteY20" fmla="*/ 5912528 h 6871317"/>
                <a:gd name="connsiteX21" fmla="*/ 168676 w 3004359"/>
                <a:gd name="connsiteY21" fmla="*/ 5885895 h 6871317"/>
                <a:gd name="connsiteX22" fmla="*/ 177553 w 3004359"/>
                <a:gd name="connsiteY22" fmla="*/ 5859262 h 6871317"/>
                <a:gd name="connsiteX23" fmla="*/ 195309 w 3004359"/>
                <a:gd name="connsiteY23" fmla="*/ 5823752 h 6871317"/>
                <a:gd name="connsiteX24" fmla="*/ 177553 w 3004359"/>
                <a:gd name="connsiteY24" fmla="*/ 5788241 h 6871317"/>
                <a:gd name="connsiteX25" fmla="*/ 97654 w 3004359"/>
                <a:gd name="connsiteY25" fmla="*/ 5743853 h 6871317"/>
                <a:gd name="connsiteX26" fmla="*/ 62144 w 3004359"/>
                <a:gd name="connsiteY26" fmla="*/ 5699464 h 6871317"/>
                <a:gd name="connsiteX27" fmla="*/ 71021 w 3004359"/>
                <a:gd name="connsiteY27" fmla="*/ 5672831 h 6871317"/>
                <a:gd name="connsiteX28" fmla="*/ 88777 w 3004359"/>
                <a:gd name="connsiteY28" fmla="*/ 5610688 h 6871317"/>
                <a:gd name="connsiteX29" fmla="*/ 106532 w 3004359"/>
                <a:gd name="connsiteY29" fmla="*/ 5592932 h 6871317"/>
                <a:gd name="connsiteX30" fmla="*/ 124287 w 3004359"/>
                <a:gd name="connsiteY30" fmla="*/ 5566299 h 6871317"/>
                <a:gd name="connsiteX31" fmla="*/ 133165 w 3004359"/>
                <a:gd name="connsiteY31" fmla="*/ 5539666 h 6871317"/>
                <a:gd name="connsiteX32" fmla="*/ 142043 w 3004359"/>
                <a:gd name="connsiteY32" fmla="*/ 5495278 h 6871317"/>
                <a:gd name="connsiteX33" fmla="*/ 195309 w 3004359"/>
                <a:gd name="connsiteY33" fmla="*/ 5450890 h 6871317"/>
                <a:gd name="connsiteX34" fmla="*/ 213064 w 3004359"/>
                <a:gd name="connsiteY34" fmla="*/ 5424257 h 6871317"/>
                <a:gd name="connsiteX35" fmla="*/ 177553 w 3004359"/>
                <a:gd name="connsiteY35" fmla="*/ 5362113 h 6871317"/>
                <a:gd name="connsiteX36" fmla="*/ 150920 w 3004359"/>
                <a:gd name="connsiteY36" fmla="*/ 5317725 h 6871317"/>
                <a:gd name="connsiteX37" fmla="*/ 97654 w 3004359"/>
                <a:gd name="connsiteY37" fmla="*/ 5282214 h 6871317"/>
                <a:gd name="connsiteX38" fmla="*/ 115410 w 3004359"/>
                <a:gd name="connsiteY38" fmla="*/ 5255581 h 6871317"/>
                <a:gd name="connsiteX39" fmla="*/ 142043 w 3004359"/>
                <a:gd name="connsiteY39" fmla="*/ 5246703 h 6871317"/>
                <a:gd name="connsiteX40" fmla="*/ 230819 w 3004359"/>
                <a:gd name="connsiteY40" fmla="*/ 5211193 h 6871317"/>
                <a:gd name="connsiteX41" fmla="*/ 319596 w 3004359"/>
                <a:gd name="connsiteY41" fmla="*/ 5157927 h 6871317"/>
                <a:gd name="connsiteX42" fmla="*/ 390617 w 3004359"/>
                <a:gd name="connsiteY42" fmla="*/ 5113538 h 6871317"/>
                <a:gd name="connsiteX43" fmla="*/ 399495 w 3004359"/>
                <a:gd name="connsiteY43" fmla="*/ 5086905 h 6871317"/>
                <a:gd name="connsiteX44" fmla="*/ 346229 w 3004359"/>
                <a:gd name="connsiteY44" fmla="*/ 5051395 h 6871317"/>
                <a:gd name="connsiteX45" fmla="*/ 319596 w 3004359"/>
                <a:gd name="connsiteY45" fmla="*/ 5024761 h 6871317"/>
                <a:gd name="connsiteX46" fmla="*/ 292963 w 3004359"/>
                <a:gd name="connsiteY46" fmla="*/ 4989251 h 6871317"/>
                <a:gd name="connsiteX47" fmla="*/ 266330 w 3004359"/>
                <a:gd name="connsiteY47" fmla="*/ 4971495 h 6871317"/>
                <a:gd name="connsiteX48" fmla="*/ 239697 w 3004359"/>
                <a:gd name="connsiteY48" fmla="*/ 4935985 h 6871317"/>
                <a:gd name="connsiteX49" fmla="*/ 221942 w 3004359"/>
                <a:gd name="connsiteY49" fmla="*/ 4918229 h 6871317"/>
                <a:gd name="connsiteX50" fmla="*/ 213064 w 3004359"/>
                <a:gd name="connsiteY50" fmla="*/ 4891596 h 6871317"/>
                <a:gd name="connsiteX51" fmla="*/ 204186 w 3004359"/>
                <a:gd name="connsiteY51" fmla="*/ 4838330 h 6871317"/>
                <a:gd name="connsiteX52" fmla="*/ 177553 w 3004359"/>
                <a:gd name="connsiteY52" fmla="*/ 4820575 h 6871317"/>
                <a:gd name="connsiteX53" fmla="*/ 186431 w 3004359"/>
                <a:gd name="connsiteY53" fmla="*/ 4793942 h 6871317"/>
                <a:gd name="connsiteX54" fmla="*/ 204186 w 3004359"/>
                <a:gd name="connsiteY54" fmla="*/ 4767309 h 6871317"/>
                <a:gd name="connsiteX55" fmla="*/ 177553 w 3004359"/>
                <a:gd name="connsiteY55" fmla="*/ 4731798 h 6871317"/>
                <a:gd name="connsiteX56" fmla="*/ 168676 w 3004359"/>
                <a:gd name="connsiteY56" fmla="*/ 4705165 h 6871317"/>
                <a:gd name="connsiteX57" fmla="*/ 106532 w 3004359"/>
                <a:gd name="connsiteY57" fmla="*/ 4687410 h 6871317"/>
                <a:gd name="connsiteX58" fmla="*/ 79899 w 3004359"/>
                <a:gd name="connsiteY58" fmla="*/ 4669655 h 6871317"/>
                <a:gd name="connsiteX59" fmla="*/ 124287 w 3004359"/>
                <a:gd name="connsiteY59" fmla="*/ 4643022 h 6871317"/>
                <a:gd name="connsiteX60" fmla="*/ 150920 w 3004359"/>
                <a:gd name="connsiteY60" fmla="*/ 4625266 h 6871317"/>
                <a:gd name="connsiteX61" fmla="*/ 186431 w 3004359"/>
                <a:gd name="connsiteY61" fmla="*/ 4607511 h 6871317"/>
                <a:gd name="connsiteX62" fmla="*/ 177553 w 3004359"/>
                <a:gd name="connsiteY62" fmla="*/ 4572000 h 6871317"/>
                <a:gd name="connsiteX63" fmla="*/ 142043 w 3004359"/>
                <a:gd name="connsiteY63" fmla="*/ 4554245 h 6871317"/>
                <a:gd name="connsiteX64" fmla="*/ 124287 w 3004359"/>
                <a:gd name="connsiteY64" fmla="*/ 4536490 h 6871317"/>
                <a:gd name="connsiteX65" fmla="*/ 142043 w 3004359"/>
                <a:gd name="connsiteY65" fmla="*/ 4509857 h 6871317"/>
                <a:gd name="connsiteX66" fmla="*/ 186431 w 3004359"/>
                <a:gd name="connsiteY66" fmla="*/ 4465468 h 6871317"/>
                <a:gd name="connsiteX67" fmla="*/ 195309 w 3004359"/>
                <a:gd name="connsiteY67" fmla="*/ 4438835 h 6871317"/>
                <a:gd name="connsiteX68" fmla="*/ 213064 w 3004359"/>
                <a:gd name="connsiteY68" fmla="*/ 4403325 h 6871317"/>
                <a:gd name="connsiteX69" fmla="*/ 195309 w 3004359"/>
                <a:gd name="connsiteY69" fmla="*/ 4323426 h 6871317"/>
                <a:gd name="connsiteX70" fmla="*/ 177553 w 3004359"/>
                <a:gd name="connsiteY70" fmla="*/ 4305670 h 6871317"/>
                <a:gd name="connsiteX71" fmla="*/ 106532 w 3004359"/>
                <a:gd name="connsiteY71" fmla="*/ 4261282 h 6871317"/>
                <a:gd name="connsiteX72" fmla="*/ 62144 w 3004359"/>
                <a:gd name="connsiteY72" fmla="*/ 4208016 h 6871317"/>
                <a:gd name="connsiteX73" fmla="*/ 88777 w 3004359"/>
                <a:gd name="connsiteY73" fmla="*/ 4190261 h 6871317"/>
                <a:gd name="connsiteX74" fmla="*/ 115410 w 3004359"/>
                <a:gd name="connsiteY74" fmla="*/ 4163628 h 6871317"/>
                <a:gd name="connsiteX75" fmla="*/ 186431 w 3004359"/>
                <a:gd name="connsiteY75" fmla="*/ 4110361 h 6871317"/>
                <a:gd name="connsiteX76" fmla="*/ 204186 w 3004359"/>
                <a:gd name="connsiteY76" fmla="*/ 4083728 h 6871317"/>
                <a:gd name="connsiteX77" fmla="*/ 248575 w 3004359"/>
                <a:gd name="connsiteY77" fmla="*/ 4012707 h 6871317"/>
                <a:gd name="connsiteX78" fmla="*/ 266330 w 3004359"/>
                <a:gd name="connsiteY78" fmla="*/ 3977196 h 6871317"/>
                <a:gd name="connsiteX79" fmla="*/ 301841 w 3004359"/>
                <a:gd name="connsiteY79" fmla="*/ 3941686 h 6871317"/>
                <a:gd name="connsiteX80" fmla="*/ 310718 w 3004359"/>
                <a:gd name="connsiteY80" fmla="*/ 3906175 h 6871317"/>
                <a:gd name="connsiteX81" fmla="*/ 319596 w 3004359"/>
                <a:gd name="connsiteY81" fmla="*/ 3879542 h 6871317"/>
                <a:gd name="connsiteX82" fmla="*/ 310718 w 3004359"/>
                <a:gd name="connsiteY82" fmla="*/ 3817398 h 6871317"/>
                <a:gd name="connsiteX83" fmla="*/ 292963 w 3004359"/>
                <a:gd name="connsiteY83" fmla="*/ 3755255 h 6871317"/>
                <a:gd name="connsiteX84" fmla="*/ 239697 w 3004359"/>
                <a:gd name="connsiteY84" fmla="*/ 3737499 h 6871317"/>
                <a:gd name="connsiteX85" fmla="*/ 213064 w 3004359"/>
                <a:gd name="connsiteY85" fmla="*/ 3710866 h 6871317"/>
                <a:gd name="connsiteX86" fmla="*/ 177553 w 3004359"/>
                <a:gd name="connsiteY86" fmla="*/ 3684233 h 6871317"/>
                <a:gd name="connsiteX87" fmla="*/ 142043 w 3004359"/>
                <a:gd name="connsiteY87" fmla="*/ 3630967 h 6871317"/>
                <a:gd name="connsiteX88" fmla="*/ 133165 w 3004359"/>
                <a:gd name="connsiteY88" fmla="*/ 3533313 h 6871317"/>
                <a:gd name="connsiteX89" fmla="*/ 106532 w 3004359"/>
                <a:gd name="connsiteY89" fmla="*/ 3524435 h 6871317"/>
                <a:gd name="connsiteX90" fmla="*/ 62144 w 3004359"/>
                <a:gd name="connsiteY90" fmla="*/ 3444536 h 6871317"/>
                <a:gd name="connsiteX91" fmla="*/ 88777 w 3004359"/>
                <a:gd name="connsiteY91" fmla="*/ 3400148 h 6871317"/>
                <a:gd name="connsiteX92" fmla="*/ 97654 w 3004359"/>
                <a:gd name="connsiteY92" fmla="*/ 3364637 h 6871317"/>
                <a:gd name="connsiteX93" fmla="*/ 88777 w 3004359"/>
                <a:gd name="connsiteY93" fmla="*/ 3311371 h 6871317"/>
                <a:gd name="connsiteX94" fmla="*/ 62144 w 3004359"/>
                <a:gd name="connsiteY94" fmla="*/ 3275861 h 6871317"/>
                <a:gd name="connsiteX95" fmla="*/ 17755 w 3004359"/>
                <a:gd name="connsiteY95" fmla="*/ 3240350 h 6871317"/>
                <a:gd name="connsiteX96" fmla="*/ 0 w 3004359"/>
                <a:gd name="connsiteY96" fmla="*/ 3213717 h 6871317"/>
                <a:gd name="connsiteX97" fmla="*/ 17755 w 3004359"/>
                <a:gd name="connsiteY97" fmla="*/ 3195961 h 6871317"/>
                <a:gd name="connsiteX98" fmla="*/ 26633 w 3004359"/>
                <a:gd name="connsiteY98" fmla="*/ 3169328 h 6871317"/>
                <a:gd name="connsiteX99" fmla="*/ 62144 w 3004359"/>
                <a:gd name="connsiteY99" fmla="*/ 3124940 h 6871317"/>
                <a:gd name="connsiteX100" fmla="*/ 88777 w 3004359"/>
                <a:gd name="connsiteY100" fmla="*/ 3107185 h 6871317"/>
                <a:gd name="connsiteX101" fmla="*/ 97654 w 3004359"/>
                <a:gd name="connsiteY101" fmla="*/ 3080552 h 6871317"/>
                <a:gd name="connsiteX102" fmla="*/ 115410 w 3004359"/>
                <a:gd name="connsiteY102" fmla="*/ 3062796 h 6871317"/>
                <a:gd name="connsiteX103" fmla="*/ 124287 w 3004359"/>
                <a:gd name="connsiteY103" fmla="*/ 3009530 h 6871317"/>
                <a:gd name="connsiteX104" fmla="*/ 142043 w 3004359"/>
                <a:gd name="connsiteY104" fmla="*/ 2991775 h 6871317"/>
                <a:gd name="connsiteX105" fmla="*/ 239697 w 3004359"/>
                <a:gd name="connsiteY105" fmla="*/ 2938509 h 6871317"/>
                <a:gd name="connsiteX106" fmla="*/ 284085 w 3004359"/>
                <a:gd name="connsiteY106" fmla="*/ 2911876 h 6871317"/>
                <a:gd name="connsiteX107" fmla="*/ 355107 w 3004359"/>
                <a:gd name="connsiteY107" fmla="*/ 2858610 h 6871317"/>
                <a:gd name="connsiteX108" fmla="*/ 346229 w 3004359"/>
                <a:gd name="connsiteY108" fmla="*/ 2787589 h 6871317"/>
                <a:gd name="connsiteX109" fmla="*/ 319596 w 3004359"/>
                <a:gd name="connsiteY109" fmla="*/ 2778711 h 6871317"/>
                <a:gd name="connsiteX110" fmla="*/ 292963 w 3004359"/>
                <a:gd name="connsiteY110" fmla="*/ 2752078 h 6871317"/>
                <a:gd name="connsiteX111" fmla="*/ 266330 w 3004359"/>
                <a:gd name="connsiteY111" fmla="*/ 2698812 h 6871317"/>
                <a:gd name="connsiteX112" fmla="*/ 230819 w 3004359"/>
                <a:gd name="connsiteY112" fmla="*/ 2681057 h 6871317"/>
                <a:gd name="connsiteX113" fmla="*/ 186431 w 3004359"/>
                <a:gd name="connsiteY113" fmla="*/ 2645546 h 6871317"/>
                <a:gd name="connsiteX114" fmla="*/ 124287 w 3004359"/>
                <a:gd name="connsiteY114" fmla="*/ 2592280 h 6871317"/>
                <a:gd name="connsiteX115" fmla="*/ 71021 w 3004359"/>
                <a:gd name="connsiteY115" fmla="*/ 2556769 h 6871317"/>
                <a:gd name="connsiteX116" fmla="*/ 97654 w 3004359"/>
                <a:gd name="connsiteY116" fmla="*/ 2459115 h 6871317"/>
                <a:gd name="connsiteX117" fmla="*/ 115410 w 3004359"/>
                <a:gd name="connsiteY117" fmla="*/ 2441360 h 6871317"/>
                <a:gd name="connsiteX118" fmla="*/ 142043 w 3004359"/>
                <a:gd name="connsiteY118" fmla="*/ 2388094 h 6871317"/>
                <a:gd name="connsiteX119" fmla="*/ 159798 w 3004359"/>
                <a:gd name="connsiteY119" fmla="*/ 2370338 h 6871317"/>
                <a:gd name="connsiteX120" fmla="*/ 177553 w 3004359"/>
                <a:gd name="connsiteY120" fmla="*/ 2343705 h 6871317"/>
                <a:gd name="connsiteX121" fmla="*/ 221942 w 3004359"/>
                <a:gd name="connsiteY121" fmla="*/ 2308195 h 6871317"/>
                <a:gd name="connsiteX122" fmla="*/ 204186 w 3004359"/>
                <a:gd name="connsiteY122" fmla="*/ 2290439 h 6871317"/>
                <a:gd name="connsiteX123" fmla="*/ 159798 w 3004359"/>
                <a:gd name="connsiteY123" fmla="*/ 2281561 h 6871317"/>
                <a:gd name="connsiteX124" fmla="*/ 142043 w 3004359"/>
                <a:gd name="connsiteY124" fmla="*/ 2228295 h 6871317"/>
                <a:gd name="connsiteX125" fmla="*/ 186431 w 3004359"/>
                <a:gd name="connsiteY125" fmla="*/ 2148396 h 6871317"/>
                <a:gd name="connsiteX126" fmla="*/ 177553 w 3004359"/>
                <a:gd name="connsiteY126" fmla="*/ 2104008 h 6871317"/>
                <a:gd name="connsiteX127" fmla="*/ 88777 w 3004359"/>
                <a:gd name="connsiteY127" fmla="*/ 2068497 h 6871317"/>
                <a:gd name="connsiteX128" fmla="*/ 44388 w 3004359"/>
                <a:gd name="connsiteY128" fmla="*/ 2032987 h 6871317"/>
                <a:gd name="connsiteX129" fmla="*/ 62144 w 3004359"/>
                <a:gd name="connsiteY129" fmla="*/ 1953088 h 6871317"/>
                <a:gd name="connsiteX130" fmla="*/ 79899 w 3004359"/>
                <a:gd name="connsiteY130" fmla="*/ 1926455 h 6871317"/>
                <a:gd name="connsiteX131" fmla="*/ 97654 w 3004359"/>
                <a:gd name="connsiteY131" fmla="*/ 1890944 h 6871317"/>
                <a:gd name="connsiteX132" fmla="*/ 106532 w 3004359"/>
                <a:gd name="connsiteY132" fmla="*/ 1855433 h 6871317"/>
                <a:gd name="connsiteX133" fmla="*/ 115410 w 3004359"/>
                <a:gd name="connsiteY133" fmla="*/ 1828800 h 6871317"/>
                <a:gd name="connsiteX134" fmla="*/ 88777 w 3004359"/>
                <a:gd name="connsiteY134" fmla="*/ 1731146 h 6871317"/>
                <a:gd name="connsiteX135" fmla="*/ 44388 w 3004359"/>
                <a:gd name="connsiteY135" fmla="*/ 1686758 h 6871317"/>
                <a:gd name="connsiteX136" fmla="*/ 26633 w 3004359"/>
                <a:gd name="connsiteY136" fmla="*/ 1624614 h 6871317"/>
                <a:gd name="connsiteX137" fmla="*/ 44388 w 3004359"/>
                <a:gd name="connsiteY137" fmla="*/ 1535837 h 6871317"/>
                <a:gd name="connsiteX138" fmla="*/ 62144 w 3004359"/>
                <a:gd name="connsiteY138" fmla="*/ 1491449 h 6871317"/>
                <a:gd name="connsiteX139" fmla="*/ 79899 w 3004359"/>
                <a:gd name="connsiteY139" fmla="*/ 1420428 h 6871317"/>
                <a:gd name="connsiteX140" fmla="*/ 88777 w 3004359"/>
                <a:gd name="connsiteY140" fmla="*/ 1269507 h 6871317"/>
                <a:gd name="connsiteX141" fmla="*/ 124287 w 3004359"/>
                <a:gd name="connsiteY141" fmla="*/ 1233996 h 6871317"/>
                <a:gd name="connsiteX142" fmla="*/ 142043 w 3004359"/>
                <a:gd name="connsiteY142" fmla="*/ 1207363 h 6871317"/>
                <a:gd name="connsiteX143" fmla="*/ 195309 w 3004359"/>
                <a:gd name="connsiteY143" fmla="*/ 1145220 h 6871317"/>
                <a:gd name="connsiteX144" fmla="*/ 177553 w 3004359"/>
                <a:gd name="connsiteY144" fmla="*/ 1127464 h 6871317"/>
                <a:gd name="connsiteX145" fmla="*/ 159798 w 3004359"/>
                <a:gd name="connsiteY145" fmla="*/ 1029810 h 6871317"/>
                <a:gd name="connsiteX146" fmla="*/ 150920 w 3004359"/>
                <a:gd name="connsiteY146" fmla="*/ 1003177 h 6871317"/>
                <a:gd name="connsiteX147" fmla="*/ 133165 w 3004359"/>
                <a:gd name="connsiteY147" fmla="*/ 941033 h 6871317"/>
                <a:gd name="connsiteX148" fmla="*/ 115410 w 3004359"/>
                <a:gd name="connsiteY148" fmla="*/ 905523 h 6871317"/>
                <a:gd name="connsiteX149" fmla="*/ 124287 w 3004359"/>
                <a:gd name="connsiteY149" fmla="*/ 870012 h 6871317"/>
                <a:gd name="connsiteX150" fmla="*/ 133165 w 3004359"/>
                <a:gd name="connsiteY150" fmla="*/ 825624 h 6871317"/>
                <a:gd name="connsiteX151" fmla="*/ 142043 w 3004359"/>
                <a:gd name="connsiteY151" fmla="*/ 798991 h 6871317"/>
                <a:gd name="connsiteX152" fmla="*/ 124287 w 3004359"/>
                <a:gd name="connsiteY152" fmla="*/ 754602 h 6871317"/>
                <a:gd name="connsiteX153" fmla="*/ 79899 w 3004359"/>
                <a:gd name="connsiteY153" fmla="*/ 701336 h 6871317"/>
                <a:gd name="connsiteX154" fmla="*/ 71021 w 3004359"/>
                <a:gd name="connsiteY154" fmla="*/ 674703 h 6871317"/>
                <a:gd name="connsiteX155" fmla="*/ 106532 w 3004359"/>
                <a:gd name="connsiteY155" fmla="*/ 621437 h 6871317"/>
                <a:gd name="connsiteX156" fmla="*/ 124287 w 3004359"/>
                <a:gd name="connsiteY156" fmla="*/ 568171 h 6871317"/>
                <a:gd name="connsiteX157" fmla="*/ 133165 w 3004359"/>
                <a:gd name="connsiteY157" fmla="*/ 541538 h 6871317"/>
                <a:gd name="connsiteX158" fmla="*/ 115410 w 3004359"/>
                <a:gd name="connsiteY158" fmla="*/ 479395 h 6871317"/>
                <a:gd name="connsiteX159" fmla="*/ 97654 w 3004359"/>
                <a:gd name="connsiteY159" fmla="*/ 461639 h 6871317"/>
                <a:gd name="connsiteX160" fmla="*/ 115410 w 3004359"/>
                <a:gd name="connsiteY160" fmla="*/ 292963 h 6871317"/>
                <a:gd name="connsiteX161" fmla="*/ 150920 w 3004359"/>
                <a:gd name="connsiteY161" fmla="*/ 266330 h 6871317"/>
                <a:gd name="connsiteX162" fmla="*/ 186431 w 3004359"/>
                <a:gd name="connsiteY162" fmla="*/ 221942 h 6871317"/>
                <a:gd name="connsiteX163" fmla="*/ 195309 w 3004359"/>
                <a:gd name="connsiteY163" fmla="*/ 195309 h 6871317"/>
                <a:gd name="connsiteX164" fmla="*/ 186431 w 3004359"/>
                <a:gd name="connsiteY164" fmla="*/ 168676 h 6871317"/>
                <a:gd name="connsiteX165" fmla="*/ 150920 w 3004359"/>
                <a:gd name="connsiteY165" fmla="*/ 159798 h 6871317"/>
                <a:gd name="connsiteX166" fmla="*/ 159798 w 3004359"/>
                <a:gd name="connsiteY166" fmla="*/ 124288 h 6871317"/>
                <a:gd name="connsiteX167" fmla="*/ 195309 w 3004359"/>
                <a:gd name="connsiteY167" fmla="*/ 106532 h 6871317"/>
                <a:gd name="connsiteX168" fmla="*/ 221942 w 3004359"/>
                <a:gd name="connsiteY168" fmla="*/ 88777 h 6871317"/>
                <a:gd name="connsiteX169" fmla="*/ 177553 w 3004359"/>
                <a:gd name="connsiteY169" fmla="*/ 53266 h 6871317"/>
                <a:gd name="connsiteX170" fmla="*/ 168676 w 3004359"/>
                <a:gd name="connsiteY170" fmla="*/ 8878 h 6871317"/>
                <a:gd name="connsiteX171" fmla="*/ 3003011 w 3004359"/>
                <a:gd name="connsiteY171" fmla="*/ 0 h 6871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004359" h="6871317">
                  <a:moveTo>
                    <a:pt x="3003011" y="0"/>
                  </a:moveTo>
                  <a:cubicBezTo>
                    <a:pt x="3005970" y="2290439"/>
                    <a:pt x="3001400" y="4555478"/>
                    <a:pt x="3004359" y="6845917"/>
                  </a:cubicBezTo>
                  <a:lnTo>
                    <a:pt x="124287" y="6871317"/>
                  </a:lnTo>
                  <a:lnTo>
                    <a:pt x="195309" y="6693763"/>
                  </a:lnTo>
                  <a:cubicBezTo>
                    <a:pt x="165717" y="6678967"/>
                    <a:pt x="135663" y="6665061"/>
                    <a:pt x="106532" y="6649375"/>
                  </a:cubicBezTo>
                  <a:cubicBezTo>
                    <a:pt x="67142" y="6628166"/>
                    <a:pt x="91606" y="6631571"/>
                    <a:pt x="44388" y="6613864"/>
                  </a:cubicBezTo>
                  <a:cubicBezTo>
                    <a:pt x="32964" y="6609580"/>
                    <a:pt x="20715" y="6607946"/>
                    <a:pt x="8878" y="6604987"/>
                  </a:cubicBezTo>
                  <a:cubicBezTo>
                    <a:pt x="14796" y="6596109"/>
                    <a:pt x="17755" y="6584272"/>
                    <a:pt x="26633" y="6578354"/>
                  </a:cubicBezTo>
                  <a:cubicBezTo>
                    <a:pt x="36785" y="6571586"/>
                    <a:pt x="54204" y="6578740"/>
                    <a:pt x="62144" y="6569476"/>
                  </a:cubicBezTo>
                  <a:cubicBezTo>
                    <a:pt x="74324" y="6555266"/>
                    <a:pt x="79899" y="6516210"/>
                    <a:pt x="79899" y="6516210"/>
                  </a:cubicBezTo>
                  <a:cubicBezTo>
                    <a:pt x="62777" y="6379238"/>
                    <a:pt x="70372" y="6500826"/>
                    <a:pt x="79899" y="6400800"/>
                  </a:cubicBezTo>
                  <a:cubicBezTo>
                    <a:pt x="94741" y="6244962"/>
                    <a:pt x="54273" y="6293264"/>
                    <a:pt x="106532" y="6241002"/>
                  </a:cubicBezTo>
                  <a:cubicBezTo>
                    <a:pt x="108534" y="6228992"/>
                    <a:pt x="117065" y="6169077"/>
                    <a:pt x="124287" y="6152226"/>
                  </a:cubicBezTo>
                  <a:cubicBezTo>
                    <a:pt x="128490" y="6142419"/>
                    <a:pt x="136124" y="6134471"/>
                    <a:pt x="142043" y="6125593"/>
                  </a:cubicBezTo>
                  <a:cubicBezTo>
                    <a:pt x="136124" y="6119674"/>
                    <a:pt x="124287" y="6116207"/>
                    <a:pt x="124287" y="6107837"/>
                  </a:cubicBezTo>
                  <a:cubicBezTo>
                    <a:pt x="124287" y="6094603"/>
                    <a:pt x="137396" y="6084718"/>
                    <a:pt x="142043" y="6072327"/>
                  </a:cubicBezTo>
                  <a:cubicBezTo>
                    <a:pt x="146327" y="6060903"/>
                    <a:pt x="147961" y="6048653"/>
                    <a:pt x="150920" y="6036816"/>
                  </a:cubicBezTo>
                  <a:cubicBezTo>
                    <a:pt x="106838" y="5970691"/>
                    <a:pt x="163494" y="6051905"/>
                    <a:pt x="106532" y="5983550"/>
                  </a:cubicBezTo>
                  <a:cubicBezTo>
                    <a:pt x="99702" y="5975353"/>
                    <a:pt x="94695" y="5965795"/>
                    <a:pt x="88777" y="5956917"/>
                  </a:cubicBezTo>
                  <a:cubicBezTo>
                    <a:pt x="94695" y="5945080"/>
                    <a:pt x="96365" y="5929878"/>
                    <a:pt x="106532" y="5921406"/>
                  </a:cubicBezTo>
                  <a:cubicBezTo>
                    <a:pt x="115905" y="5913595"/>
                    <a:pt x="131449" y="5918582"/>
                    <a:pt x="142043" y="5912528"/>
                  </a:cubicBezTo>
                  <a:cubicBezTo>
                    <a:pt x="152944" y="5906299"/>
                    <a:pt x="159798" y="5894773"/>
                    <a:pt x="168676" y="5885895"/>
                  </a:cubicBezTo>
                  <a:cubicBezTo>
                    <a:pt x="171635" y="5877017"/>
                    <a:pt x="173867" y="5867863"/>
                    <a:pt x="177553" y="5859262"/>
                  </a:cubicBezTo>
                  <a:cubicBezTo>
                    <a:pt x="182766" y="5847098"/>
                    <a:pt x="195309" y="5836986"/>
                    <a:pt x="195309" y="5823752"/>
                  </a:cubicBezTo>
                  <a:cubicBezTo>
                    <a:pt x="195309" y="5810518"/>
                    <a:pt x="186911" y="5797599"/>
                    <a:pt x="177553" y="5788241"/>
                  </a:cubicBezTo>
                  <a:cubicBezTo>
                    <a:pt x="147025" y="5757713"/>
                    <a:pt x="131146" y="5755016"/>
                    <a:pt x="97654" y="5743853"/>
                  </a:cubicBezTo>
                  <a:cubicBezTo>
                    <a:pt x="88168" y="5734367"/>
                    <a:pt x="64384" y="5712902"/>
                    <a:pt x="62144" y="5699464"/>
                  </a:cubicBezTo>
                  <a:cubicBezTo>
                    <a:pt x="60606" y="5690234"/>
                    <a:pt x="68450" y="5681829"/>
                    <a:pt x="71021" y="5672831"/>
                  </a:cubicBezTo>
                  <a:cubicBezTo>
                    <a:pt x="73132" y="5665443"/>
                    <a:pt x="82972" y="5620363"/>
                    <a:pt x="88777" y="5610688"/>
                  </a:cubicBezTo>
                  <a:cubicBezTo>
                    <a:pt x="93083" y="5603511"/>
                    <a:pt x="101303" y="5599468"/>
                    <a:pt x="106532" y="5592932"/>
                  </a:cubicBezTo>
                  <a:cubicBezTo>
                    <a:pt x="113197" y="5584600"/>
                    <a:pt x="119515" y="5575842"/>
                    <a:pt x="124287" y="5566299"/>
                  </a:cubicBezTo>
                  <a:cubicBezTo>
                    <a:pt x="128472" y="5557929"/>
                    <a:pt x="130895" y="5548744"/>
                    <a:pt x="133165" y="5539666"/>
                  </a:cubicBezTo>
                  <a:cubicBezTo>
                    <a:pt x="136825" y="5525028"/>
                    <a:pt x="135295" y="5508774"/>
                    <a:pt x="142043" y="5495278"/>
                  </a:cubicBezTo>
                  <a:cubicBezTo>
                    <a:pt x="150588" y="5478189"/>
                    <a:pt x="180013" y="5461087"/>
                    <a:pt x="195309" y="5450890"/>
                  </a:cubicBezTo>
                  <a:cubicBezTo>
                    <a:pt x="201227" y="5442012"/>
                    <a:pt x="213064" y="5434927"/>
                    <a:pt x="213064" y="5424257"/>
                  </a:cubicBezTo>
                  <a:cubicBezTo>
                    <a:pt x="213064" y="5392959"/>
                    <a:pt x="195620" y="5380179"/>
                    <a:pt x="177553" y="5362113"/>
                  </a:cubicBezTo>
                  <a:cubicBezTo>
                    <a:pt x="169056" y="5336621"/>
                    <a:pt x="172586" y="5333974"/>
                    <a:pt x="150920" y="5317725"/>
                  </a:cubicBezTo>
                  <a:cubicBezTo>
                    <a:pt x="133848" y="5304921"/>
                    <a:pt x="97654" y="5282214"/>
                    <a:pt x="97654" y="5282214"/>
                  </a:cubicBezTo>
                  <a:cubicBezTo>
                    <a:pt x="103573" y="5273336"/>
                    <a:pt x="107078" y="5262246"/>
                    <a:pt x="115410" y="5255581"/>
                  </a:cubicBezTo>
                  <a:cubicBezTo>
                    <a:pt x="122717" y="5249735"/>
                    <a:pt x="133354" y="5250178"/>
                    <a:pt x="142043" y="5246703"/>
                  </a:cubicBezTo>
                  <a:cubicBezTo>
                    <a:pt x="243089" y="5206284"/>
                    <a:pt x="170223" y="5231390"/>
                    <a:pt x="230819" y="5211193"/>
                  </a:cubicBezTo>
                  <a:cubicBezTo>
                    <a:pt x="341700" y="5128033"/>
                    <a:pt x="173284" y="5251036"/>
                    <a:pt x="319596" y="5157927"/>
                  </a:cubicBezTo>
                  <a:cubicBezTo>
                    <a:pt x="399209" y="5107264"/>
                    <a:pt x="332221" y="5133004"/>
                    <a:pt x="390617" y="5113538"/>
                  </a:cubicBezTo>
                  <a:cubicBezTo>
                    <a:pt x="393576" y="5104660"/>
                    <a:pt x="404934" y="5094520"/>
                    <a:pt x="399495" y="5086905"/>
                  </a:cubicBezTo>
                  <a:cubicBezTo>
                    <a:pt x="387092" y="5069541"/>
                    <a:pt x="361318" y="5066484"/>
                    <a:pt x="346229" y="5051395"/>
                  </a:cubicBezTo>
                  <a:cubicBezTo>
                    <a:pt x="337351" y="5042517"/>
                    <a:pt x="327767" y="5034294"/>
                    <a:pt x="319596" y="5024761"/>
                  </a:cubicBezTo>
                  <a:cubicBezTo>
                    <a:pt x="309967" y="5013527"/>
                    <a:pt x="303425" y="4999713"/>
                    <a:pt x="292963" y="4989251"/>
                  </a:cubicBezTo>
                  <a:cubicBezTo>
                    <a:pt x="285418" y="4981706"/>
                    <a:pt x="273875" y="4979040"/>
                    <a:pt x="266330" y="4971495"/>
                  </a:cubicBezTo>
                  <a:cubicBezTo>
                    <a:pt x="255868" y="4961033"/>
                    <a:pt x="249169" y="4947352"/>
                    <a:pt x="239697" y="4935985"/>
                  </a:cubicBezTo>
                  <a:cubicBezTo>
                    <a:pt x="234339" y="4929555"/>
                    <a:pt x="227860" y="4924148"/>
                    <a:pt x="221942" y="4918229"/>
                  </a:cubicBezTo>
                  <a:cubicBezTo>
                    <a:pt x="218983" y="4909351"/>
                    <a:pt x="215094" y="4900731"/>
                    <a:pt x="213064" y="4891596"/>
                  </a:cubicBezTo>
                  <a:cubicBezTo>
                    <a:pt x="209159" y="4874024"/>
                    <a:pt x="212236" y="4854430"/>
                    <a:pt x="204186" y="4838330"/>
                  </a:cubicBezTo>
                  <a:cubicBezTo>
                    <a:pt x="199414" y="4828787"/>
                    <a:pt x="186431" y="4826493"/>
                    <a:pt x="177553" y="4820575"/>
                  </a:cubicBezTo>
                  <a:cubicBezTo>
                    <a:pt x="180512" y="4811697"/>
                    <a:pt x="182246" y="4802312"/>
                    <a:pt x="186431" y="4793942"/>
                  </a:cubicBezTo>
                  <a:cubicBezTo>
                    <a:pt x="191203" y="4784399"/>
                    <a:pt x="205695" y="4777871"/>
                    <a:pt x="204186" y="4767309"/>
                  </a:cubicBezTo>
                  <a:cubicBezTo>
                    <a:pt x="202093" y="4752662"/>
                    <a:pt x="186431" y="4743635"/>
                    <a:pt x="177553" y="4731798"/>
                  </a:cubicBezTo>
                  <a:cubicBezTo>
                    <a:pt x="174594" y="4722920"/>
                    <a:pt x="176611" y="4710125"/>
                    <a:pt x="168676" y="4705165"/>
                  </a:cubicBezTo>
                  <a:cubicBezTo>
                    <a:pt x="150407" y="4693747"/>
                    <a:pt x="126535" y="4695411"/>
                    <a:pt x="106532" y="4687410"/>
                  </a:cubicBezTo>
                  <a:cubicBezTo>
                    <a:pt x="96626" y="4683447"/>
                    <a:pt x="88777" y="4675573"/>
                    <a:pt x="79899" y="4669655"/>
                  </a:cubicBezTo>
                  <a:cubicBezTo>
                    <a:pt x="94695" y="4660777"/>
                    <a:pt x="109655" y="4652167"/>
                    <a:pt x="124287" y="4643022"/>
                  </a:cubicBezTo>
                  <a:cubicBezTo>
                    <a:pt x="133335" y="4637367"/>
                    <a:pt x="141656" y="4630560"/>
                    <a:pt x="150920" y="4625266"/>
                  </a:cubicBezTo>
                  <a:cubicBezTo>
                    <a:pt x="162410" y="4618700"/>
                    <a:pt x="174594" y="4613429"/>
                    <a:pt x="186431" y="4607511"/>
                  </a:cubicBezTo>
                  <a:cubicBezTo>
                    <a:pt x="183472" y="4595674"/>
                    <a:pt x="185364" y="4581373"/>
                    <a:pt x="177553" y="4572000"/>
                  </a:cubicBezTo>
                  <a:cubicBezTo>
                    <a:pt x="169081" y="4561833"/>
                    <a:pt x="153054" y="4561586"/>
                    <a:pt x="142043" y="4554245"/>
                  </a:cubicBezTo>
                  <a:cubicBezTo>
                    <a:pt x="135079" y="4549602"/>
                    <a:pt x="130206" y="4542408"/>
                    <a:pt x="124287" y="4536490"/>
                  </a:cubicBezTo>
                  <a:cubicBezTo>
                    <a:pt x="130206" y="4527612"/>
                    <a:pt x="135017" y="4517887"/>
                    <a:pt x="142043" y="4509857"/>
                  </a:cubicBezTo>
                  <a:cubicBezTo>
                    <a:pt x="155822" y="4494109"/>
                    <a:pt x="186431" y="4465468"/>
                    <a:pt x="186431" y="4465468"/>
                  </a:cubicBezTo>
                  <a:cubicBezTo>
                    <a:pt x="189390" y="4456590"/>
                    <a:pt x="191623" y="4447436"/>
                    <a:pt x="195309" y="4438835"/>
                  </a:cubicBezTo>
                  <a:cubicBezTo>
                    <a:pt x="200522" y="4426671"/>
                    <a:pt x="213064" y="4416559"/>
                    <a:pt x="213064" y="4403325"/>
                  </a:cubicBezTo>
                  <a:cubicBezTo>
                    <a:pt x="213064" y="4376042"/>
                    <a:pt x="204633" y="4349066"/>
                    <a:pt x="195309" y="4323426"/>
                  </a:cubicBezTo>
                  <a:cubicBezTo>
                    <a:pt x="192449" y="4315560"/>
                    <a:pt x="183983" y="4311029"/>
                    <a:pt x="177553" y="4305670"/>
                  </a:cubicBezTo>
                  <a:cubicBezTo>
                    <a:pt x="142979" y="4276858"/>
                    <a:pt x="144970" y="4280501"/>
                    <a:pt x="106532" y="4261282"/>
                  </a:cubicBezTo>
                  <a:cubicBezTo>
                    <a:pt x="103866" y="4258616"/>
                    <a:pt x="60084" y="4218316"/>
                    <a:pt x="62144" y="4208016"/>
                  </a:cubicBezTo>
                  <a:cubicBezTo>
                    <a:pt x="64237" y="4197554"/>
                    <a:pt x="80580" y="4197091"/>
                    <a:pt x="88777" y="4190261"/>
                  </a:cubicBezTo>
                  <a:cubicBezTo>
                    <a:pt x="98422" y="4182224"/>
                    <a:pt x="105500" y="4171336"/>
                    <a:pt x="115410" y="4163628"/>
                  </a:cubicBezTo>
                  <a:cubicBezTo>
                    <a:pt x="145486" y="4140235"/>
                    <a:pt x="165415" y="4136632"/>
                    <a:pt x="186431" y="4110361"/>
                  </a:cubicBezTo>
                  <a:cubicBezTo>
                    <a:pt x="193096" y="4102029"/>
                    <a:pt x="198268" y="4092606"/>
                    <a:pt x="204186" y="4083728"/>
                  </a:cubicBezTo>
                  <a:cubicBezTo>
                    <a:pt x="221241" y="3998458"/>
                    <a:pt x="195820" y="4074255"/>
                    <a:pt x="248575" y="4012707"/>
                  </a:cubicBezTo>
                  <a:cubicBezTo>
                    <a:pt x="257188" y="4002659"/>
                    <a:pt x="258390" y="3987783"/>
                    <a:pt x="266330" y="3977196"/>
                  </a:cubicBezTo>
                  <a:cubicBezTo>
                    <a:pt x="276374" y="3963804"/>
                    <a:pt x="290004" y="3953523"/>
                    <a:pt x="301841" y="3941686"/>
                  </a:cubicBezTo>
                  <a:cubicBezTo>
                    <a:pt x="304800" y="3929849"/>
                    <a:pt x="307366" y="3917907"/>
                    <a:pt x="310718" y="3906175"/>
                  </a:cubicBezTo>
                  <a:cubicBezTo>
                    <a:pt x="313289" y="3897177"/>
                    <a:pt x="319596" y="3888900"/>
                    <a:pt x="319596" y="3879542"/>
                  </a:cubicBezTo>
                  <a:cubicBezTo>
                    <a:pt x="319596" y="3858617"/>
                    <a:pt x="313677" y="3838113"/>
                    <a:pt x="310718" y="3817398"/>
                  </a:cubicBezTo>
                  <a:cubicBezTo>
                    <a:pt x="319298" y="3783080"/>
                    <a:pt x="331664" y="3776756"/>
                    <a:pt x="292963" y="3755255"/>
                  </a:cubicBezTo>
                  <a:cubicBezTo>
                    <a:pt x="276602" y="3746166"/>
                    <a:pt x="239697" y="3737499"/>
                    <a:pt x="239697" y="3737499"/>
                  </a:cubicBezTo>
                  <a:cubicBezTo>
                    <a:pt x="230819" y="3728621"/>
                    <a:pt x="222596" y="3719037"/>
                    <a:pt x="213064" y="3710866"/>
                  </a:cubicBezTo>
                  <a:cubicBezTo>
                    <a:pt x="201830" y="3701237"/>
                    <a:pt x="187383" y="3695292"/>
                    <a:pt x="177553" y="3684233"/>
                  </a:cubicBezTo>
                  <a:cubicBezTo>
                    <a:pt x="163376" y="3668284"/>
                    <a:pt x="142043" y="3630967"/>
                    <a:pt x="142043" y="3630967"/>
                  </a:cubicBezTo>
                  <a:cubicBezTo>
                    <a:pt x="146732" y="3593456"/>
                    <a:pt x="166619" y="3560076"/>
                    <a:pt x="133165" y="3533313"/>
                  </a:cubicBezTo>
                  <a:cubicBezTo>
                    <a:pt x="125858" y="3527467"/>
                    <a:pt x="115410" y="3527394"/>
                    <a:pt x="106532" y="3524435"/>
                  </a:cubicBezTo>
                  <a:cubicBezTo>
                    <a:pt x="61691" y="3479594"/>
                    <a:pt x="39719" y="3489384"/>
                    <a:pt x="62144" y="3444536"/>
                  </a:cubicBezTo>
                  <a:cubicBezTo>
                    <a:pt x="69861" y="3429103"/>
                    <a:pt x="79899" y="3414944"/>
                    <a:pt x="88777" y="3400148"/>
                  </a:cubicBezTo>
                  <a:cubicBezTo>
                    <a:pt x="91736" y="3388311"/>
                    <a:pt x="97654" y="3376838"/>
                    <a:pt x="97654" y="3364637"/>
                  </a:cubicBezTo>
                  <a:cubicBezTo>
                    <a:pt x="97654" y="3346637"/>
                    <a:pt x="95462" y="3328084"/>
                    <a:pt x="88777" y="3311371"/>
                  </a:cubicBezTo>
                  <a:cubicBezTo>
                    <a:pt x="83282" y="3297633"/>
                    <a:pt x="71616" y="3287227"/>
                    <a:pt x="62144" y="3275861"/>
                  </a:cubicBezTo>
                  <a:cubicBezTo>
                    <a:pt x="46330" y="3256885"/>
                    <a:pt x="39260" y="3254686"/>
                    <a:pt x="17755" y="3240350"/>
                  </a:cubicBezTo>
                  <a:cubicBezTo>
                    <a:pt x="11837" y="3231472"/>
                    <a:pt x="0" y="3224387"/>
                    <a:pt x="0" y="3213717"/>
                  </a:cubicBezTo>
                  <a:cubicBezTo>
                    <a:pt x="0" y="3205347"/>
                    <a:pt x="13449" y="3203138"/>
                    <a:pt x="17755" y="3195961"/>
                  </a:cubicBezTo>
                  <a:cubicBezTo>
                    <a:pt x="22570" y="3187937"/>
                    <a:pt x="22448" y="3177698"/>
                    <a:pt x="26633" y="3169328"/>
                  </a:cubicBezTo>
                  <a:cubicBezTo>
                    <a:pt x="34325" y="3153945"/>
                    <a:pt x="48380" y="3135951"/>
                    <a:pt x="62144" y="3124940"/>
                  </a:cubicBezTo>
                  <a:cubicBezTo>
                    <a:pt x="70476" y="3118275"/>
                    <a:pt x="79899" y="3113103"/>
                    <a:pt x="88777" y="3107185"/>
                  </a:cubicBezTo>
                  <a:cubicBezTo>
                    <a:pt x="91736" y="3098307"/>
                    <a:pt x="92839" y="3088576"/>
                    <a:pt x="97654" y="3080552"/>
                  </a:cubicBezTo>
                  <a:cubicBezTo>
                    <a:pt x="101960" y="3073375"/>
                    <a:pt x="112471" y="3070633"/>
                    <a:pt x="115410" y="3062796"/>
                  </a:cubicBezTo>
                  <a:cubicBezTo>
                    <a:pt x="121730" y="3045942"/>
                    <a:pt x="117967" y="3026384"/>
                    <a:pt x="124287" y="3009530"/>
                  </a:cubicBezTo>
                  <a:cubicBezTo>
                    <a:pt x="127226" y="3001693"/>
                    <a:pt x="135232" y="2996640"/>
                    <a:pt x="142043" y="2991775"/>
                  </a:cubicBezTo>
                  <a:cubicBezTo>
                    <a:pt x="177964" y="2966117"/>
                    <a:pt x="200321" y="2959987"/>
                    <a:pt x="239697" y="2938509"/>
                  </a:cubicBezTo>
                  <a:cubicBezTo>
                    <a:pt x="254845" y="2930246"/>
                    <a:pt x="269898" y="2921698"/>
                    <a:pt x="284085" y="2911876"/>
                  </a:cubicBezTo>
                  <a:cubicBezTo>
                    <a:pt x="308416" y="2895032"/>
                    <a:pt x="355107" y="2858610"/>
                    <a:pt x="355107" y="2858610"/>
                  </a:cubicBezTo>
                  <a:cubicBezTo>
                    <a:pt x="372711" y="2805797"/>
                    <a:pt x="390444" y="2809697"/>
                    <a:pt x="346229" y="2787589"/>
                  </a:cubicBezTo>
                  <a:cubicBezTo>
                    <a:pt x="337859" y="2783404"/>
                    <a:pt x="328474" y="2781670"/>
                    <a:pt x="319596" y="2778711"/>
                  </a:cubicBezTo>
                  <a:cubicBezTo>
                    <a:pt x="310718" y="2769833"/>
                    <a:pt x="299927" y="2762524"/>
                    <a:pt x="292963" y="2752078"/>
                  </a:cubicBezTo>
                  <a:cubicBezTo>
                    <a:pt x="273271" y="2722541"/>
                    <a:pt x="297758" y="2725002"/>
                    <a:pt x="266330" y="2698812"/>
                  </a:cubicBezTo>
                  <a:cubicBezTo>
                    <a:pt x="256163" y="2690340"/>
                    <a:pt x="242656" y="2686975"/>
                    <a:pt x="230819" y="2681057"/>
                  </a:cubicBezTo>
                  <a:cubicBezTo>
                    <a:pt x="197129" y="2630521"/>
                    <a:pt x="232610" y="2671934"/>
                    <a:pt x="186431" y="2645546"/>
                  </a:cubicBezTo>
                  <a:cubicBezTo>
                    <a:pt x="110382" y="2602089"/>
                    <a:pt x="187257" y="2637259"/>
                    <a:pt x="124287" y="2592280"/>
                  </a:cubicBezTo>
                  <a:cubicBezTo>
                    <a:pt x="49042" y="2538534"/>
                    <a:pt x="118531" y="2604279"/>
                    <a:pt x="71021" y="2556769"/>
                  </a:cubicBezTo>
                  <a:cubicBezTo>
                    <a:pt x="77873" y="2508809"/>
                    <a:pt x="73007" y="2496086"/>
                    <a:pt x="97654" y="2459115"/>
                  </a:cubicBezTo>
                  <a:cubicBezTo>
                    <a:pt x="102297" y="2452151"/>
                    <a:pt x="109491" y="2447278"/>
                    <a:pt x="115410" y="2441360"/>
                  </a:cubicBezTo>
                  <a:cubicBezTo>
                    <a:pt x="124787" y="2413227"/>
                    <a:pt x="122373" y="2412682"/>
                    <a:pt x="142043" y="2388094"/>
                  </a:cubicBezTo>
                  <a:cubicBezTo>
                    <a:pt x="147272" y="2381558"/>
                    <a:pt x="154569" y="2376874"/>
                    <a:pt x="159798" y="2370338"/>
                  </a:cubicBezTo>
                  <a:cubicBezTo>
                    <a:pt x="166463" y="2362006"/>
                    <a:pt x="170888" y="2352036"/>
                    <a:pt x="177553" y="2343705"/>
                  </a:cubicBezTo>
                  <a:cubicBezTo>
                    <a:pt x="192009" y="2325635"/>
                    <a:pt x="202169" y="2321377"/>
                    <a:pt x="221942" y="2308195"/>
                  </a:cubicBezTo>
                  <a:cubicBezTo>
                    <a:pt x="216023" y="2302276"/>
                    <a:pt x="211879" y="2293736"/>
                    <a:pt x="204186" y="2290439"/>
                  </a:cubicBezTo>
                  <a:cubicBezTo>
                    <a:pt x="190317" y="2284495"/>
                    <a:pt x="170467" y="2292231"/>
                    <a:pt x="159798" y="2281561"/>
                  </a:cubicBezTo>
                  <a:cubicBezTo>
                    <a:pt x="146564" y="2268327"/>
                    <a:pt x="142043" y="2228295"/>
                    <a:pt x="142043" y="2228295"/>
                  </a:cubicBezTo>
                  <a:cubicBezTo>
                    <a:pt x="163768" y="2163118"/>
                    <a:pt x="146564" y="2188263"/>
                    <a:pt x="186431" y="2148396"/>
                  </a:cubicBezTo>
                  <a:cubicBezTo>
                    <a:pt x="183472" y="2133600"/>
                    <a:pt x="186323" y="2116286"/>
                    <a:pt x="177553" y="2104008"/>
                  </a:cubicBezTo>
                  <a:cubicBezTo>
                    <a:pt x="168274" y="2091017"/>
                    <a:pt x="93827" y="2071863"/>
                    <a:pt x="88777" y="2068497"/>
                  </a:cubicBezTo>
                  <a:cubicBezTo>
                    <a:pt x="55180" y="2046099"/>
                    <a:pt x="69689" y="2058286"/>
                    <a:pt x="44388" y="2032987"/>
                  </a:cubicBezTo>
                  <a:cubicBezTo>
                    <a:pt x="45968" y="2025085"/>
                    <a:pt x="57442" y="1964060"/>
                    <a:pt x="62144" y="1953088"/>
                  </a:cubicBezTo>
                  <a:cubicBezTo>
                    <a:pt x="66347" y="1943281"/>
                    <a:pt x="74606" y="1935719"/>
                    <a:pt x="79899" y="1926455"/>
                  </a:cubicBezTo>
                  <a:cubicBezTo>
                    <a:pt x="86465" y="1914965"/>
                    <a:pt x="93007" y="1903335"/>
                    <a:pt x="97654" y="1890944"/>
                  </a:cubicBezTo>
                  <a:cubicBezTo>
                    <a:pt x="101938" y="1879520"/>
                    <a:pt x="103180" y="1867165"/>
                    <a:pt x="106532" y="1855433"/>
                  </a:cubicBezTo>
                  <a:cubicBezTo>
                    <a:pt x="109103" y="1846435"/>
                    <a:pt x="112451" y="1837678"/>
                    <a:pt x="115410" y="1828800"/>
                  </a:cubicBezTo>
                  <a:cubicBezTo>
                    <a:pt x="108818" y="1776067"/>
                    <a:pt x="118152" y="1764717"/>
                    <a:pt x="88777" y="1731146"/>
                  </a:cubicBezTo>
                  <a:cubicBezTo>
                    <a:pt x="74998" y="1715398"/>
                    <a:pt x="44388" y="1686758"/>
                    <a:pt x="44388" y="1686758"/>
                  </a:cubicBezTo>
                  <a:cubicBezTo>
                    <a:pt x="40203" y="1674201"/>
                    <a:pt x="26633" y="1635758"/>
                    <a:pt x="26633" y="1624614"/>
                  </a:cubicBezTo>
                  <a:cubicBezTo>
                    <a:pt x="26633" y="1611507"/>
                    <a:pt x="38523" y="1553431"/>
                    <a:pt x="44388" y="1535837"/>
                  </a:cubicBezTo>
                  <a:cubicBezTo>
                    <a:pt x="49427" y="1520719"/>
                    <a:pt x="57457" y="1506680"/>
                    <a:pt x="62144" y="1491449"/>
                  </a:cubicBezTo>
                  <a:cubicBezTo>
                    <a:pt x="69320" y="1468126"/>
                    <a:pt x="79899" y="1420428"/>
                    <a:pt x="79899" y="1420428"/>
                  </a:cubicBezTo>
                  <a:cubicBezTo>
                    <a:pt x="82858" y="1370121"/>
                    <a:pt x="77105" y="1318531"/>
                    <a:pt x="88777" y="1269507"/>
                  </a:cubicBezTo>
                  <a:cubicBezTo>
                    <a:pt x="92654" y="1253222"/>
                    <a:pt x="113393" y="1246706"/>
                    <a:pt x="124287" y="1233996"/>
                  </a:cubicBezTo>
                  <a:cubicBezTo>
                    <a:pt x="131231" y="1225895"/>
                    <a:pt x="135841" y="1216045"/>
                    <a:pt x="142043" y="1207363"/>
                  </a:cubicBezTo>
                  <a:cubicBezTo>
                    <a:pt x="170515" y="1167503"/>
                    <a:pt x="163045" y="1177484"/>
                    <a:pt x="195309" y="1145220"/>
                  </a:cubicBezTo>
                  <a:cubicBezTo>
                    <a:pt x="189390" y="1139301"/>
                    <a:pt x="181859" y="1134641"/>
                    <a:pt x="177553" y="1127464"/>
                  </a:cubicBezTo>
                  <a:cubicBezTo>
                    <a:pt x="164277" y="1105337"/>
                    <a:pt x="161819" y="1040924"/>
                    <a:pt x="159798" y="1029810"/>
                  </a:cubicBezTo>
                  <a:cubicBezTo>
                    <a:pt x="158124" y="1020603"/>
                    <a:pt x="153491" y="1012175"/>
                    <a:pt x="150920" y="1003177"/>
                  </a:cubicBezTo>
                  <a:cubicBezTo>
                    <a:pt x="144482" y="980643"/>
                    <a:pt x="142290" y="962326"/>
                    <a:pt x="133165" y="941033"/>
                  </a:cubicBezTo>
                  <a:cubicBezTo>
                    <a:pt x="127952" y="928869"/>
                    <a:pt x="121328" y="917360"/>
                    <a:pt x="115410" y="905523"/>
                  </a:cubicBezTo>
                  <a:cubicBezTo>
                    <a:pt x="118369" y="893686"/>
                    <a:pt x="121640" y="881923"/>
                    <a:pt x="124287" y="870012"/>
                  </a:cubicBezTo>
                  <a:cubicBezTo>
                    <a:pt x="127560" y="855282"/>
                    <a:pt x="129505" y="840262"/>
                    <a:pt x="133165" y="825624"/>
                  </a:cubicBezTo>
                  <a:cubicBezTo>
                    <a:pt x="135435" y="816546"/>
                    <a:pt x="139084" y="807869"/>
                    <a:pt x="142043" y="798991"/>
                  </a:cubicBezTo>
                  <a:cubicBezTo>
                    <a:pt x="136124" y="784195"/>
                    <a:pt x="131414" y="768856"/>
                    <a:pt x="124287" y="754602"/>
                  </a:cubicBezTo>
                  <a:cubicBezTo>
                    <a:pt x="111927" y="729881"/>
                    <a:pt x="99534" y="720971"/>
                    <a:pt x="79899" y="701336"/>
                  </a:cubicBezTo>
                  <a:cubicBezTo>
                    <a:pt x="76940" y="692458"/>
                    <a:pt x="71021" y="684061"/>
                    <a:pt x="71021" y="674703"/>
                  </a:cubicBezTo>
                  <a:cubicBezTo>
                    <a:pt x="71021" y="649008"/>
                    <a:pt x="90520" y="637449"/>
                    <a:pt x="106532" y="621437"/>
                  </a:cubicBezTo>
                  <a:lnTo>
                    <a:pt x="124287" y="568171"/>
                  </a:lnTo>
                  <a:lnTo>
                    <a:pt x="133165" y="541538"/>
                  </a:lnTo>
                  <a:cubicBezTo>
                    <a:pt x="131508" y="534910"/>
                    <a:pt x="120866" y="488488"/>
                    <a:pt x="115410" y="479395"/>
                  </a:cubicBezTo>
                  <a:cubicBezTo>
                    <a:pt x="111104" y="472218"/>
                    <a:pt x="103573" y="467558"/>
                    <a:pt x="97654" y="461639"/>
                  </a:cubicBezTo>
                  <a:cubicBezTo>
                    <a:pt x="103573" y="405414"/>
                    <a:pt x="100534" y="347507"/>
                    <a:pt x="115410" y="292963"/>
                  </a:cubicBezTo>
                  <a:cubicBezTo>
                    <a:pt x="119303" y="278688"/>
                    <a:pt x="139553" y="275802"/>
                    <a:pt x="150920" y="266330"/>
                  </a:cubicBezTo>
                  <a:cubicBezTo>
                    <a:pt x="165078" y="254532"/>
                    <a:pt x="178238" y="238329"/>
                    <a:pt x="186431" y="221942"/>
                  </a:cubicBezTo>
                  <a:cubicBezTo>
                    <a:pt x="190616" y="213572"/>
                    <a:pt x="192350" y="204187"/>
                    <a:pt x="195309" y="195309"/>
                  </a:cubicBezTo>
                  <a:cubicBezTo>
                    <a:pt x="192350" y="186431"/>
                    <a:pt x="193738" y="174522"/>
                    <a:pt x="186431" y="168676"/>
                  </a:cubicBezTo>
                  <a:cubicBezTo>
                    <a:pt x="176903" y="161054"/>
                    <a:pt x="157198" y="170261"/>
                    <a:pt x="150920" y="159798"/>
                  </a:cubicBezTo>
                  <a:cubicBezTo>
                    <a:pt x="144643" y="149336"/>
                    <a:pt x="151987" y="133661"/>
                    <a:pt x="159798" y="124288"/>
                  </a:cubicBezTo>
                  <a:cubicBezTo>
                    <a:pt x="168270" y="114121"/>
                    <a:pt x="183818" y="113098"/>
                    <a:pt x="195309" y="106532"/>
                  </a:cubicBezTo>
                  <a:cubicBezTo>
                    <a:pt x="204573" y="101238"/>
                    <a:pt x="213064" y="94695"/>
                    <a:pt x="221942" y="88777"/>
                  </a:cubicBezTo>
                  <a:cubicBezTo>
                    <a:pt x="200655" y="24919"/>
                    <a:pt x="233291" y="97857"/>
                    <a:pt x="177553" y="53266"/>
                  </a:cubicBezTo>
                  <a:cubicBezTo>
                    <a:pt x="166805" y="44667"/>
                    <a:pt x="168676" y="21034"/>
                    <a:pt x="168676" y="8878"/>
                  </a:cubicBezTo>
                  <a:lnTo>
                    <a:pt x="3003011" y="0"/>
                  </a:lnTo>
                  <a:close/>
                </a:path>
              </a:pathLst>
            </a:cu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grpSp>
      <p:sp>
        <p:nvSpPr>
          <p:cNvPr id="7" name="Rechthoek 6"/>
          <p:cNvSpPr/>
          <p:nvPr/>
        </p:nvSpPr>
        <p:spPr>
          <a:xfrm>
            <a:off x="10655997" y="359783"/>
            <a:ext cx="962379" cy="369332"/>
          </a:xfrm>
          <a:prstGeom prst="rect">
            <a:avLst/>
          </a:prstGeom>
        </p:spPr>
        <p:txBody>
          <a:bodyPr wrap="none">
            <a:spAutoFit/>
          </a:bodyPr>
          <a:lstStyle/>
          <a:p>
            <a:r>
              <a:rPr lang="nl-NL" b="1" dirty="0">
                <a:solidFill>
                  <a:srgbClr val="FF0000"/>
                </a:solidFill>
              </a:rPr>
              <a:t>geborgd</a:t>
            </a:r>
            <a:endParaRPr lang="nl-NL" dirty="0">
              <a:solidFill>
                <a:srgbClr val="FF0000"/>
              </a:solidFill>
            </a:endParaRPr>
          </a:p>
        </p:txBody>
      </p:sp>
      <p:sp>
        <p:nvSpPr>
          <p:cNvPr id="8" name="Rechthoek 7"/>
          <p:cNvSpPr/>
          <p:nvPr/>
        </p:nvSpPr>
        <p:spPr>
          <a:xfrm>
            <a:off x="10238061" y="1076694"/>
            <a:ext cx="1798249" cy="369332"/>
          </a:xfrm>
          <a:prstGeom prst="rect">
            <a:avLst/>
          </a:prstGeom>
        </p:spPr>
        <p:txBody>
          <a:bodyPr wrap="none">
            <a:spAutoFit/>
          </a:bodyPr>
          <a:lstStyle/>
          <a:p>
            <a:r>
              <a:rPr lang="nl-NL" b="1" dirty="0">
                <a:solidFill>
                  <a:srgbClr val="FF0000"/>
                </a:solidFill>
              </a:rPr>
              <a:t>bedrijfsspecifiek</a:t>
            </a:r>
            <a:r>
              <a:rPr lang="nl-NL" dirty="0">
                <a:solidFill>
                  <a:srgbClr val="FF0000"/>
                </a:solidFill>
              </a:rPr>
              <a:t> </a:t>
            </a:r>
          </a:p>
        </p:txBody>
      </p:sp>
      <p:sp>
        <p:nvSpPr>
          <p:cNvPr id="9" name="Rechthoek 8"/>
          <p:cNvSpPr/>
          <p:nvPr/>
        </p:nvSpPr>
        <p:spPr>
          <a:xfrm>
            <a:off x="10605085" y="1801511"/>
            <a:ext cx="1064202" cy="369332"/>
          </a:xfrm>
          <a:prstGeom prst="rect">
            <a:avLst/>
          </a:prstGeom>
        </p:spPr>
        <p:txBody>
          <a:bodyPr wrap="none">
            <a:spAutoFit/>
          </a:bodyPr>
          <a:lstStyle/>
          <a:p>
            <a:r>
              <a:rPr lang="nl-NL" b="1" dirty="0">
                <a:solidFill>
                  <a:srgbClr val="FF0000"/>
                </a:solidFill>
              </a:rPr>
              <a:t>concreet</a:t>
            </a:r>
            <a:r>
              <a:rPr lang="nl-NL" dirty="0">
                <a:solidFill>
                  <a:srgbClr val="FF0000"/>
                </a:solidFill>
              </a:rPr>
              <a:t> </a:t>
            </a:r>
          </a:p>
        </p:txBody>
      </p:sp>
      <p:sp>
        <p:nvSpPr>
          <p:cNvPr id="10" name="Rechthoek 9"/>
          <p:cNvSpPr/>
          <p:nvPr/>
        </p:nvSpPr>
        <p:spPr>
          <a:xfrm>
            <a:off x="10414937" y="2508193"/>
            <a:ext cx="1444498" cy="369332"/>
          </a:xfrm>
          <a:prstGeom prst="rect">
            <a:avLst/>
          </a:prstGeom>
        </p:spPr>
        <p:txBody>
          <a:bodyPr wrap="none">
            <a:spAutoFit/>
          </a:bodyPr>
          <a:lstStyle/>
          <a:p>
            <a:r>
              <a:rPr lang="nl-NL" b="1" dirty="0">
                <a:solidFill>
                  <a:srgbClr val="FF0000"/>
                </a:solidFill>
              </a:rPr>
              <a:t>documenten </a:t>
            </a:r>
            <a:endParaRPr lang="nl-NL" dirty="0">
              <a:solidFill>
                <a:srgbClr val="FF0000"/>
              </a:solidFill>
            </a:endParaRPr>
          </a:p>
        </p:txBody>
      </p:sp>
      <p:sp>
        <p:nvSpPr>
          <p:cNvPr id="11" name="Rechthoek 10"/>
          <p:cNvSpPr/>
          <p:nvPr/>
        </p:nvSpPr>
        <p:spPr>
          <a:xfrm>
            <a:off x="10591989" y="3231742"/>
            <a:ext cx="1079526" cy="369332"/>
          </a:xfrm>
          <a:prstGeom prst="rect">
            <a:avLst/>
          </a:prstGeom>
        </p:spPr>
        <p:txBody>
          <a:bodyPr wrap="none">
            <a:spAutoFit/>
          </a:bodyPr>
          <a:lstStyle/>
          <a:p>
            <a:r>
              <a:rPr lang="nl-NL" b="1" dirty="0">
                <a:solidFill>
                  <a:srgbClr val="FF0000"/>
                </a:solidFill>
              </a:rPr>
              <a:t>personen</a:t>
            </a:r>
            <a:endParaRPr lang="nl-NL" dirty="0">
              <a:solidFill>
                <a:srgbClr val="FF0000"/>
              </a:solidFill>
            </a:endParaRPr>
          </a:p>
        </p:txBody>
      </p:sp>
      <p:sp>
        <p:nvSpPr>
          <p:cNvPr id="12" name="Rechthoek 11"/>
          <p:cNvSpPr/>
          <p:nvPr/>
        </p:nvSpPr>
        <p:spPr>
          <a:xfrm>
            <a:off x="10100011" y="3959857"/>
            <a:ext cx="2074350" cy="369332"/>
          </a:xfrm>
          <a:prstGeom prst="rect">
            <a:avLst/>
          </a:prstGeom>
        </p:spPr>
        <p:txBody>
          <a:bodyPr wrap="none">
            <a:spAutoFit/>
          </a:bodyPr>
          <a:lstStyle/>
          <a:p>
            <a:r>
              <a:rPr lang="nl-NL" b="1" dirty="0">
                <a:solidFill>
                  <a:srgbClr val="FF0000"/>
                </a:solidFill>
              </a:rPr>
              <a:t>manier van werken </a:t>
            </a:r>
          </a:p>
        </p:txBody>
      </p:sp>
      <p:sp>
        <p:nvSpPr>
          <p:cNvPr id="13" name="Rechthoek 12"/>
          <p:cNvSpPr/>
          <p:nvPr/>
        </p:nvSpPr>
        <p:spPr>
          <a:xfrm>
            <a:off x="10701810" y="4674875"/>
            <a:ext cx="870751" cy="369332"/>
          </a:xfrm>
          <a:prstGeom prst="rect">
            <a:avLst/>
          </a:prstGeom>
        </p:spPr>
        <p:txBody>
          <a:bodyPr wrap="none">
            <a:spAutoFit/>
          </a:bodyPr>
          <a:lstStyle/>
          <a:p>
            <a:r>
              <a:rPr lang="nl-NL" b="1" dirty="0">
                <a:solidFill>
                  <a:srgbClr val="FF0000"/>
                </a:solidFill>
              </a:rPr>
              <a:t>bedrijf </a:t>
            </a:r>
          </a:p>
        </p:txBody>
      </p:sp>
      <p:sp>
        <p:nvSpPr>
          <p:cNvPr id="14" name="Rechthoek 13"/>
          <p:cNvSpPr/>
          <p:nvPr/>
        </p:nvSpPr>
        <p:spPr>
          <a:xfrm>
            <a:off x="10409663" y="5396743"/>
            <a:ext cx="1444178" cy="369332"/>
          </a:xfrm>
          <a:prstGeom prst="rect">
            <a:avLst/>
          </a:prstGeom>
        </p:spPr>
        <p:txBody>
          <a:bodyPr wrap="none">
            <a:spAutoFit/>
          </a:bodyPr>
          <a:lstStyle/>
          <a:p>
            <a:r>
              <a:rPr lang="nl-NL" b="1" dirty="0">
                <a:solidFill>
                  <a:srgbClr val="FF0000"/>
                </a:solidFill>
              </a:rPr>
              <a:t>werklocaties </a:t>
            </a:r>
          </a:p>
        </p:txBody>
      </p:sp>
      <p:sp>
        <p:nvSpPr>
          <p:cNvPr id="15" name="Rechthoek 14"/>
          <p:cNvSpPr/>
          <p:nvPr/>
        </p:nvSpPr>
        <p:spPr>
          <a:xfrm>
            <a:off x="10664395" y="6116947"/>
            <a:ext cx="945580" cy="369332"/>
          </a:xfrm>
          <a:prstGeom prst="rect">
            <a:avLst/>
          </a:prstGeom>
        </p:spPr>
        <p:txBody>
          <a:bodyPr wrap="none">
            <a:spAutoFit/>
          </a:bodyPr>
          <a:lstStyle/>
          <a:p>
            <a:r>
              <a:rPr lang="nl-NL" b="1" dirty="0">
                <a:solidFill>
                  <a:srgbClr val="FF0000"/>
                </a:solidFill>
              </a:rPr>
              <a:t>voldaan</a:t>
            </a:r>
          </a:p>
        </p:txBody>
      </p:sp>
      <p:sp>
        <p:nvSpPr>
          <p:cNvPr id="25" name="Rectangle 24">
            <a:extLst>
              <a:ext uri="{FF2B5EF4-FFF2-40B4-BE49-F238E27FC236}">
                <a16:creationId xmlns:a16="http://schemas.microsoft.com/office/drawing/2014/main" id="{142D92AB-51FD-4557-9259-BAE71187D2C5}"/>
              </a:ext>
            </a:extLst>
          </p:cNvPr>
          <p:cNvSpPr/>
          <p:nvPr/>
        </p:nvSpPr>
        <p:spPr>
          <a:xfrm>
            <a:off x="122639" y="812289"/>
            <a:ext cx="9503215" cy="47668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BE"/>
          </a:p>
        </p:txBody>
      </p:sp>
    </p:spTree>
    <p:extLst>
      <p:ext uri="{BB962C8B-B14F-4D97-AF65-F5344CB8AC3E}">
        <p14:creationId xmlns:p14="http://schemas.microsoft.com/office/powerpoint/2010/main" val="135395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PAPER 5   -S.WAV"/>
                                        </p:tgtEl>
                                      </p:cMediaNode>
                                    </p:audio>
                                  </p:subTnLst>
                                </p:cTn>
                              </p:par>
                              <p:par>
                                <p:cTn id="8" presetID="10" presetClass="entr" presetSubtype="0" fill="hold" grpId="0" nodeType="withEffect">
                                  <p:stCondLst>
                                    <p:cond delay="50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150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250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350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par>
                                <p:cTn id="20" presetID="10" presetClass="entr" presetSubtype="0" fill="hold" grpId="0" nodeType="withEffect">
                                  <p:stCondLst>
                                    <p:cond delay="450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grpId="0" nodeType="withEffect">
                                  <p:stCondLst>
                                    <p:cond delay="550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par>
                                <p:cTn id="26" presetID="10" presetClass="entr" presetSubtype="0" fill="hold" grpId="0" nodeType="withEffect">
                                  <p:stCondLst>
                                    <p:cond delay="650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par>
                                <p:cTn id="29" presetID="10" presetClass="entr" presetSubtype="0" fill="hold" grpId="0" nodeType="withEffect">
                                  <p:stCondLst>
                                    <p:cond delay="740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par>
                                <p:cTn id="32" presetID="10" presetClass="entr" presetSubtype="0" fill="hold" grpId="0" nodeType="withEffect">
                                  <p:stCondLst>
                                    <p:cond delay="850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55690" y="145669"/>
            <a:ext cx="9503215" cy="3916457"/>
          </a:xfrm>
        </p:spPr>
        <p:txBody>
          <a:bodyPr/>
          <a:lstStyle/>
          <a:p>
            <a:pPr defTabSz="539750"/>
            <a:r>
              <a:rPr lang="nl-NL" sz="1200" dirty="0"/>
              <a:t>3.2	</a:t>
            </a:r>
            <a:r>
              <a:rPr lang="nl-NL" sz="1200" b="1" dirty="0">
                <a:solidFill>
                  <a:srgbClr val="000000"/>
                </a:solidFill>
                <a:effectLst/>
                <a:ea typeface="Calibri" panose="020F0502020204030204" pitchFamily="34" charset="0"/>
              </a:rPr>
              <a:t>Hebben alle operationele medewerkers een diploma Basisveiligheid VCA (B-VCA)? </a:t>
            </a:r>
          </a:p>
          <a:p>
            <a:pPr defTabSz="539750"/>
            <a:r>
              <a:rPr lang="nl-NL" sz="1200" b="1" dirty="0">
                <a:solidFill>
                  <a:srgbClr val="000000"/>
                </a:solidFill>
              </a:rPr>
              <a:t>Doelstelling:</a:t>
            </a:r>
            <a:br>
              <a:rPr lang="nl-NL" sz="1200" dirty="0">
                <a:solidFill>
                  <a:srgbClr val="000000"/>
                </a:solidFill>
              </a:rPr>
            </a:br>
            <a:r>
              <a:rPr lang="nl-NL" sz="1200" i="1" dirty="0">
                <a:solidFill>
                  <a:schemeClr val="bg1">
                    <a:lumMod val="50000"/>
                  </a:schemeClr>
                </a:solidFill>
                <a:effectLst/>
                <a:ea typeface="Calibri" panose="020F0502020204030204" pitchFamily="34" charset="0"/>
              </a:rPr>
              <a:t>Alle operationele medewerkers beschikken over VGM-basiskennis.</a:t>
            </a:r>
            <a:br>
              <a:rPr lang="nl-NL" sz="1200" i="1" dirty="0">
                <a:solidFill>
                  <a:srgbClr val="000000"/>
                </a:solidFill>
                <a:effectLst/>
                <a:ea typeface="Calibri" panose="020F0502020204030204" pitchFamily="34" charset="0"/>
              </a:rPr>
            </a:br>
            <a:r>
              <a:rPr lang="nl-NL" sz="1200" dirty="0">
                <a:solidFill>
                  <a:srgbClr val="000000"/>
                </a:solidFill>
                <a:ea typeface="Calibri" panose="020F0502020204030204" pitchFamily="34" charset="0"/>
              </a:rPr>
              <a:t>Alle 4 operationele medewerkers beschikken over een geldig VCA diploma voor uitvoerenden, beheerd in de opleidingsfiche Ve98003RH, volgens procedure P8 d.d. 12/06/2019.</a:t>
            </a:r>
          </a:p>
          <a:p>
            <a:pPr defTabSz="539750">
              <a:spcAft>
                <a:spcPts val="0"/>
              </a:spcAft>
            </a:pPr>
            <a:r>
              <a:rPr lang="nl-NL" sz="1200" b="1" dirty="0">
                <a:solidFill>
                  <a:srgbClr val="000000"/>
                </a:solidFill>
                <a:effectLst/>
                <a:ea typeface="Calibri" panose="020F0502020204030204" pitchFamily="34" charset="0"/>
              </a:rPr>
              <a:t>Minimumeisen:</a:t>
            </a:r>
          </a:p>
          <a:p>
            <a:pPr defTabSz="539750"/>
            <a:r>
              <a:rPr lang="nl-NL" sz="1200" i="1" dirty="0">
                <a:solidFill>
                  <a:schemeClr val="bg1">
                    <a:lumMod val="50000"/>
                  </a:schemeClr>
                </a:solidFill>
                <a:effectLst/>
                <a:ea typeface="Calibri" panose="020F0502020204030204" pitchFamily="34" charset="0"/>
              </a:rPr>
              <a:t>Operationele medewerkers, die langer dan drie maanden in dienst zijn, beschikken over een geldig diploma Basisveiligheid VCA.</a:t>
            </a:r>
            <a:br>
              <a:rPr lang="nl-NL" sz="1200" dirty="0">
                <a:solidFill>
                  <a:srgbClr val="000000"/>
                </a:solidFill>
                <a:ea typeface="Calibri" panose="020F0502020204030204" pitchFamily="34" charset="0"/>
              </a:rPr>
            </a:br>
            <a:r>
              <a:rPr lang="nl-NL" sz="1200" dirty="0" err="1">
                <a:solidFill>
                  <a:srgbClr val="000000"/>
                </a:solidFill>
                <a:ea typeface="Calibri" panose="020F0502020204030204" pitchFamily="34" charset="0"/>
              </a:rPr>
              <a:t>Mvt</a:t>
            </a:r>
            <a:r>
              <a:rPr lang="nl-NL" sz="1200" dirty="0">
                <a:solidFill>
                  <a:srgbClr val="000000"/>
                </a:solidFill>
                <a:ea typeface="Calibri" panose="020F0502020204030204" pitchFamily="34" charset="0"/>
              </a:rPr>
              <a:t>: </a:t>
            </a:r>
            <a:r>
              <a:rPr lang="nl-NL" sz="1200" dirty="0">
                <a:solidFill>
                  <a:srgbClr val="000000"/>
                </a:solidFill>
              </a:rPr>
              <a:t>Basis VCA diploma’s van alle medewerkers gecontroleerd t.o.v. het diplomaregister:</a:t>
            </a:r>
            <a:br>
              <a:rPr lang="nl-NL" sz="1200" dirty="0">
                <a:solidFill>
                  <a:srgbClr val="000000"/>
                </a:solidFill>
              </a:rPr>
            </a:br>
            <a:r>
              <a:rPr lang="nl-NL" sz="1200" dirty="0">
                <a:solidFill>
                  <a:srgbClr val="000000"/>
                </a:solidFill>
              </a:rPr>
              <a:t>- A. B-VCA 831365.70896000 , geldig </a:t>
            </a:r>
            <a:r>
              <a:rPr lang="nl-NL" sz="1200">
                <a:solidFill>
                  <a:srgbClr val="000000"/>
                </a:solidFill>
              </a:rPr>
              <a:t>tot 05-12-2030</a:t>
            </a:r>
            <a:br>
              <a:rPr lang="nl-NL" sz="1200" dirty="0">
                <a:solidFill>
                  <a:srgbClr val="000000"/>
                </a:solidFill>
              </a:rPr>
            </a:br>
            <a:r>
              <a:rPr lang="nl-NL" sz="1200" dirty="0">
                <a:solidFill>
                  <a:srgbClr val="000000"/>
                </a:solidFill>
              </a:rPr>
              <a:t>- B. B-VCA 401792.41837525, geldig tot 06-11-2025</a:t>
            </a:r>
            <a:br>
              <a:rPr lang="nl-NL" sz="1200" dirty="0">
                <a:solidFill>
                  <a:srgbClr val="000000"/>
                </a:solidFill>
              </a:rPr>
            </a:br>
            <a:r>
              <a:rPr lang="nl-NL" sz="1200" dirty="0">
                <a:solidFill>
                  <a:srgbClr val="000000"/>
                </a:solidFill>
              </a:rPr>
              <a:t>- E. B-VCA 416752.00026520, geldig tot 10-2-2026</a:t>
            </a:r>
            <a:br>
              <a:rPr lang="nl-NL" sz="1200" dirty="0">
                <a:solidFill>
                  <a:srgbClr val="000000"/>
                </a:solidFill>
              </a:rPr>
            </a:br>
            <a:r>
              <a:rPr lang="nl-NL" sz="1200" dirty="0">
                <a:solidFill>
                  <a:srgbClr val="000000"/>
                </a:solidFill>
              </a:rPr>
              <a:t>- P. B-VCA 365986.00082582, geldig tot 18-10-2024</a:t>
            </a:r>
            <a:br>
              <a:rPr lang="nl-NL" sz="1200" dirty="0">
                <a:solidFill>
                  <a:srgbClr val="000000"/>
                </a:solidFill>
              </a:rPr>
            </a:br>
            <a:r>
              <a:rPr lang="nl-NL" sz="1200" dirty="0">
                <a:solidFill>
                  <a:srgbClr val="000000"/>
                </a:solidFill>
              </a:rPr>
              <a:t>Geen nieuwe medewerkers in 2020, anders moest zij binnen 3 maanden een B-VCA behalen volgens procedure P8. </a:t>
            </a:r>
          </a:p>
          <a:p>
            <a:pPr defTabSz="539750"/>
            <a:r>
              <a:rPr lang="nl-NL" sz="1200" b="1" dirty="0">
                <a:effectLst/>
                <a:ea typeface="Calibri" panose="020F0502020204030204" pitchFamily="34" charset="0"/>
              </a:rPr>
              <a:t>Documenten:</a:t>
            </a:r>
            <a:br>
              <a:rPr lang="nl-NL" sz="1200" dirty="0">
                <a:effectLst/>
                <a:ea typeface="Calibri" panose="020F0502020204030204" pitchFamily="34" charset="0"/>
              </a:rPr>
            </a:br>
            <a:r>
              <a:rPr lang="nl-NL" sz="1050" dirty="0">
                <a:solidFill>
                  <a:schemeClr val="bg1">
                    <a:lumMod val="50000"/>
                  </a:schemeClr>
                </a:solidFill>
              </a:rPr>
              <a:t>Diploma’s of registratie in het Centraal Diploma Register (zie websites www.vca.nl en www.besacc-vca.be)</a:t>
            </a:r>
            <a:br>
              <a:rPr lang="nl-NL" sz="1200" dirty="0">
                <a:effectLst/>
                <a:ea typeface="Calibri" panose="020F0502020204030204" pitchFamily="34" charset="0"/>
              </a:rPr>
            </a:br>
            <a:br>
              <a:rPr lang="nl-NL" sz="1200" dirty="0">
                <a:effectLst/>
                <a:ea typeface="Calibri" panose="020F0502020204030204" pitchFamily="34" charset="0"/>
              </a:rPr>
            </a:br>
            <a:endParaRPr lang="nl-NL" sz="1200" dirty="0">
              <a:effectLst/>
              <a:ea typeface="Calibri" panose="020F0502020204030204" pitchFamily="34" charset="0"/>
            </a:endParaRPr>
          </a:p>
          <a:p>
            <a:pPr defTabSz="539750"/>
            <a:endParaRPr lang="nl-NL" sz="1200" dirty="0">
              <a:effectLst/>
              <a:ea typeface="Calibri" panose="020F0502020204030204" pitchFamily="34" charset="0"/>
            </a:endParaRPr>
          </a:p>
        </p:txBody>
      </p:sp>
      <p:grpSp>
        <p:nvGrpSpPr>
          <p:cNvPr id="4" name="Groep 3"/>
          <p:cNvGrpSpPr/>
          <p:nvPr/>
        </p:nvGrpSpPr>
        <p:grpSpPr>
          <a:xfrm>
            <a:off x="9658905" y="-123825"/>
            <a:ext cx="2590677" cy="7014839"/>
            <a:chOff x="9658905" y="-8878"/>
            <a:chExt cx="2590677" cy="6899892"/>
          </a:xfrm>
        </p:grpSpPr>
        <p:sp>
          <p:nvSpPr>
            <p:cNvPr id="5" name="Vrije vorm 4"/>
            <p:cNvSpPr/>
            <p:nvPr/>
          </p:nvSpPr>
          <p:spPr>
            <a:xfrm>
              <a:off x="9658905" y="-8878"/>
              <a:ext cx="2533527" cy="6871317"/>
            </a:xfrm>
            <a:custGeom>
              <a:avLst/>
              <a:gdLst>
                <a:gd name="connsiteX0" fmla="*/ 1180730 w 1189608"/>
                <a:gd name="connsiteY0" fmla="*/ 0 h 6871317"/>
                <a:gd name="connsiteX1" fmla="*/ 1189608 w 1189608"/>
                <a:gd name="connsiteY1" fmla="*/ 6871317 h 6871317"/>
                <a:gd name="connsiteX2" fmla="*/ 124287 w 1189608"/>
                <a:gd name="connsiteY2" fmla="*/ 6871317 h 6871317"/>
                <a:gd name="connsiteX3" fmla="*/ 195309 w 1189608"/>
                <a:gd name="connsiteY3" fmla="*/ 6693763 h 6871317"/>
                <a:gd name="connsiteX4" fmla="*/ 106532 w 1189608"/>
                <a:gd name="connsiteY4" fmla="*/ 6649375 h 6871317"/>
                <a:gd name="connsiteX5" fmla="*/ 44388 w 1189608"/>
                <a:gd name="connsiteY5" fmla="*/ 6613864 h 6871317"/>
                <a:gd name="connsiteX6" fmla="*/ 8878 w 1189608"/>
                <a:gd name="connsiteY6" fmla="*/ 6604987 h 6871317"/>
                <a:gd name="connsiteX7" fmla="*/ 26633 w 1189608"/>
                <a:gd name="connsiteY7" fmla="*/ 6578354 h 6871317"/>
                <a:gd name="connsiteX8" fmla="*/ 62144 w 1189608"/>
                <a:gd name="connsiteY8" fmla="*/ 6569476 h 6871317"/>
                <a:gd name="connsiteX9" fmla="*/ 79899 w 1189608"/>
                <a:gd name="connsiteY9" fmla="*/ 6516210 h 6871317"/>
                <a:gd name="connsiteX10" fmla="*/ 79899 w 1189608"/>
                <a:gd name="connsiteY10" fmla="*/ 6400800 h 6871317"/>
                <a:gd name="connsiteX11" fmla="*/ 106532 w 1189608"/>
                <a:gd name="connsiteY11" fmla="*/ 6241002 h 6871317"/>
                <a:gd name="connsiteX12" fmla="*/ 124287 w 1189608"/>
                <a:gd name="connsiteY12" fmla="*/ 6152226 h 6871317"/>
                <a:gd name="connsiteX13" fmla="*/ 142043 w 1189608"/>
                <a:gd name="connsiteY13" fmla="*/ 6125593 h 6871317"/>
                <a:gd name="connsiteX14" fmla="*/ 124287 w 1189608"/>
                <a:gd name="connsiteY14" fmla="*/ 6107837 h 6871317"/>
                <a:gd name="connsiteX15" fmla="*/ 142043 w 1189608"/>
                <a:gd name="connsiteY15" fmla="*/ 6072327 h 6871317"/>
                <a:gd name="connsiteX16" fmla="*/ 150920 w 1189608"/>
                <a:gd name="connsiteY16" fmla="*/ 6036816 h 6871317"/>
                <a:gd name="connsiteX17" fmla="*/ 106532 w 1189608"/>
                <a:gd name="connsiteY17" fmla="*/ 5983550 h 6871317"/>
                <a:gd name="connsiteX18" fmla="*/ 88777 w 1189608"/>
                <a:gd name="connsiteY18" fmla="*/ 5956917 h 6871317"/>
                <a:gd name="connsiteX19" fmla="*/ 106532 w 1189608"/>
                <a:gd name="connsiteY19" fmla="*/ 5921406 h 6871317"/>
                <a:gd name="connsiteX20" fmla="*/ 142043 w 1189608"/>
                <a:gd name="connsiteY20" fmla="*/ 5912528 h 6871317"/>
                <a:gd name="connsiteX21" fmla="*/ 168676 w 1189608"/>
                <a:gd name="connsiteY21" fmla="*/ 5885895 h 6871317"/>
                <a:gd name="connsiteX22" fmla="*/ 177553 w 1189608"/>
                <a:gd name="connsiteY22" fmla="*/ 5859262 h 6871317"/>
                <a:gd name="connsiteX23" fmla="*/ 195309 w 1189608"/>
                <a:gd name="connsiteY23" fmla="*/ 5823752 h 6871317"/>
                <a:gd name="connsiteX24" fmla="*/ 177553 w 1189608"/>
                <a:gd name="connsiteY24" fmla="*/ 5788241 h 6871317"/>
                <a:gd name="connsiteX25" fmla="*/ 97654 w 1189608"/>
                <a:gd name="connsiteY25" fmla="*/ 5743853 h 6871317"/>
                <a:gd name="connsiteX26" fmla="*/ 62144 w 1189608"/>
                <a:gd name="connsiteY26" fmla="*/ 5699464 h 6871317"/>
                <a:gd name="connsiteX27" fmla="*/ 71021 w 1189608"/>
                <a:gd name="connsiteY27" fmla="*/ 5672831 h 6871317"/>
                <a:gd name="connsiteX28" fmla="*/ 88777 w 1189608"/>
                <a:gd name="connsiteY28" fmla="*/ 5610688 h 6871317"/>
                <a:gd name="connsiteX29" fmla="*/ 106532 w 1189608"/>
                <a:gd name="connsiteY29" fmla="*/ 5592932 h 6871317"/>
                <a:gd name="connsiteX30" fmla="*/ 124287 w 1189608"/>
                <a:gd name="connsiteY30" fmla="*/ 5566299 h 6871317"/>
                <a:gd name="connsiteX31" fmla="*/ 133165 w 1189608"/>
                <a:gd name="connsiteY31" fmla="*/ 5539666 h 6871317"/>
                <a:gd name="connsiteX32" fmla="*/ 142043 w 1189608"/>
                <a:gd name="connsiteY32" fmla="*/ 5495278 h 6871317"/>
                <a:gd name="connsiteX33" fmla="*/ 195309 w 1189608"/>
                <a:gd name="connsiteY33" fmla="*/ 5450890 h 6871317"/>
                <a:gd name="connsiteX34" fmla="*/ 213064 w 1189608"/>
                <a:gd name="connsiteY34" fmla="*/ 5424257 h 6871317"/>
                <a:gd name="connsiteX35" fmla="*/ 177553 w 1189608"/>
                <a:gd name="connsiteY35" fmla="*/ 5362113 h 6871317"/>
                <a:gd name="connsiteX36" fmla="*/ 150920 w 1189608"/>
                <a:gd name="connsiteY36" fmla="*/ 5317725 h 6871317"/>
                <a:gd name="connsiteX37" fmla="*/ 97654 w 1189608"/>
                <a:gd name="connsiteY37" fmla="*/ 5282214 h 6871317"/>
                <a:gd name="connsiteX38" fmla="*/ 115410 w 1189608"/>
                <a:gd name="connsiteY38" fmla="*/ 5255581 h 6871317"/>
                <a:gd name="connsiteX39" fmla="*/ 142043 w 1189608"/>
                <a:gd name="connsiteY39" fmla="*/ 5246703 h 6871317"/>
                <a:gd name="connsiteX40" fmla="*/ 230819 w 1189608"/>
                <a:gd name="connsiteY40" fmla="*/ 5211193 h 6871317"/>
                <a:gd name="connsiteX41" fmla="*/ 319596 w 1189608"/>
                <a:gd name="connsiteY41" fmla="*/ 5157927 h 6871317"/>
                <a:gd name="connsiteX42" fmla="*/ 390617 w 1189608"/>
                <a:gd name="connsiteY42" fmla="*/ 5113538 h 6871317"/>
                <a:gd name="connsiteX43" fmla="*/ 399495 w 1189608"/>
                <a:gd name="connsiteY43" fmla="*/ 5086905 h 6871317"/>
                <a:gd name="connsiteX44" fmla="*/ 346229 w 1189608"/>
                <a:gd name="connsiteY44" fmla="*/ 5051395 h 6871317"/>
                <a:gd name="connsiteX45" fmla="*/ 319596 w 1189608"/>
                <a:gd name="connsiteY45" fmla="*/ 5024761 h 6871317"/>
                <a:gd name="connsiteX46" fmla="*/ 292963 w 1189608"/>
                <a:gd name="connsiteY46" fmla="*/ 4989251 h 6871317"/>
                <a:gd name="connsiteX47" fmla="*/ 266330 w 1189608"/>
                <a:gd name="connsiteY47" fmla="*/ 4971495 h 6871317"/>
                <a:gd name="connsiteX48" fmla="*/ 239697 w 1189608"/>
                <a:gd name="connsiteY48" fmla="*/ 4935985 h 6871317"/>
                <a:gd name="connsiteX49" fmla="*/ 221942 w 1189608"/>
                <a:gd name="connsiteY49" fmla="*/ 4918229 h 6871317"/>
                <a:gd name="connsiteX50" fmla="*/ 213064 w 1189608"/>
                <a:gd name="connsiteY50" fmla="*/ 4891596 h 6871317"/>
                <a:gd name="connsiteX51" fmla="*/ 204186 w 1189608"/>
                <a:gd name="connsiteY51" fmla="*/ 4838330 h 6871317"/>
                <a:gd name="connsiteX52" fmla="*/ 177553 w 1189608"/>
                <a:gd name="connsiteY52" fmla="*/ 4820575 h 6871317"/>
                <a:gd name="connsiteX53" fmla="*/ 186431 w 1189608"/>
                <a:gd name="connsiteY53" fmla="*/ 4793942 h 6871317"/>
                <a:gd name="connsiteX54" fmla="*/ 204186 w 1189608"/>
                <a:gd name="connsiteY54" fmla="*/ 4767309 h 6871317"/>
                <a:gd name="connsiteX55" fmla="*/ 177553 w 1189608"/>
                <a:gd name="connsiteY55" fmla="*/ 4731798 h 6871317"/>
                <a:gd name="connsiteX56" fmla="*/ 168676 w 1189608"/>
                <a:gd name="connsiteY56" fmla="*/ 4705165 h 6871317"/>
                <a:gd name="connsiteX57" fmla="*/ 106532 w 1189608"/>
                <a:gd name="connsiteY57" fmla="*/ 4687410 h 6871317"/>
                <a:gd name="connsiteX58" fmla="*/ 79899 w 1189608"/>
                <a:gd name="connsiteY58" fmla="*/ 4669655 h 6871317"/>
                <a:gd name="connsiteX59" fmla="*/ 124287 w 1189608"/>
                <a:gd name="connsiteY59" fmla="*/ 4643022 h 6871317"/>
                <a:gd name="connsiteX60" fmla="*/ 150920 w 1189608"/>
                <a:gd name="connsiteY60" fmla="*/ 4625266 h 6871317"/>
                <a:gd name="connsiteX61" fmla="*/ 186431 w 1189608"/>
                <a:gd name="connsiteY61" fmla="*/ 4607511 h 6871317"/>
                <a:gd name="connsiteX62" fmla="*/ 177553 w 1189608"/>
                <a:gd name="connsiteY62" fmla="*/ 4572000 h 6871317"/>
                <a:gd name="connsiteX63" fmla="*/ 142043 w 1189608"/>
                <a:gd name="connsiteY63" fmla="*/ 4554245 h 6871317"/>
                <a:gd name="connsiteX64" fmla="*/ 124287 w 1189608"/>
                <a:gd name="connsiteY64" fmla="*/ 4536490 h 6871317"/>
                <a:gd name="connsiteX65" fmla="*/ 142043 w 1189608"/>
                <a:gd name="connsiteY65" fmla="*/ 4509857 h 6871317"/>
                <a:gd name="connsiteX66" fmla="*/ 186431 w 1189608"/>
                <a:gd name="connsiteY66" fmla="*/ 4465468 h 6871317"/>
                <a:gd name="connsiteX67" fmla="*/ 195309 w 1189608"/>
                <a:gd name="connsiteY67" fmla="*/ 4438835 h 6871317"/>
                <a:gd name="connsiteX68" fmla="*/ 213064 w 1189608"/>
                <a:gd name="connsiteY68" fmla="*/ 4403325 h 6871317"/>
                <a:gd name="connsiteX69" fmla="*/ 195309 w 1189608"/>
                <a:gd name="connsiteY69" fmla="*/ 4323426 h 6871317"/>
                <a:gd name="connsiteX70" fmla="*/ 177553 w 1189608"/>
                <a:gd name="connsiteY70" fmla="*/ 4305670 h 6871317"/>
                <a:gd name="connsiteX71" fmla="*/ 106532 w 1189608"/>
                <a:gd name="connsiteY71" fmla="*/ 4261282 h 6871317"/>
                <a:gd name="connsiteX72" fmla="*/ 62144 w 1189608"/>
                <a:gd name="connsiteY72" fmla="*/ 4208016 h 6871317"/>
                <a:gd name="connsiteX73" fmla="*/ 88777 w 1189608"/>
                <a:gd name="connsiteY73" fmla="*/ 4190261 h 6871317"/>
                <a:gd name="connsiteX74" fmla="*/ 115410 w 1189608"/>
                <a:gd name="connsiteY74" fmla="*/ 4163628 h 6871317"/>
                <a:gd name="connsiteX75" fmla="*/ 186431 w 1189608"/>
                <a:gd name="connsiteY75" fmla="*/ 4110361 h 6871317"/>
                <a:gd name="connsiteX76" fmla="*/ 204186 w 1189608"/>
                <a:gd name="connsiteY76" fmla="*/ 4083728 h 6871317"/>
                <a:gd name="connsiteX77" fmla="*/ 248575 w 1189608"/>
                <a:gd name="connsiteY77" fmla="*/ 4012707 h 6871317"/>
                <a:gd name="connsiteX78" fmla="*/ 266330 w 1189608"/>
                <a:gd name="connsiteY78" fmla="*/ 3977196 h 6871317"/>
                <a:gd name="connsiteX79" fmla="*/ 301841 w 1189608"/>
                <a:gd name="connsiteY79" fmla="*/ 3941686 h 6871317"/>
                <a:gd name="connsiteX80" fmla="*/ 310718 w 1189608"/>
                <a:gd name="connsiteY80" fmla="*/ 3906175 h 6871317"/>
                <a:gd name="connsiteX81" fmla="*/ 319596 w 1189608"/>
                <a:gd name="connsiteY81" fmla="*/ 3879542 h 6871317"/>
                <a:gd name="connsiteX82" fmla="*/ 310718 w 1189608"/>
                <a:gd name="connsiteY82" fmla="*/ 3817398 h 6871317"/>
                <a:gd name="connsiteX83" fmla="*/ 292963 w 1189608"/>
                <a:gd name="connsiteY83" fmla="*/ 3755255 h 6871317"/>
                <a:gd name="connsiteX84" fmla="*/ 239697 w 1189608"/>
                <a:gd name="connsiteY84" fmla="*/ 3737499 h 6871317"/>
                <a:gd name="connsiteX85" fmla="*/ 213064 w 1189608"/>
                <a:gd name="connsiteY85" fmla="*/ 3710866 h 6871317"/>
                <a:gd name="connsiteX86" fmla="*/ 177553 w 1189608"/>
                <a:gd name="connsiteY86" fmla="*/ 3684233 h 6871317"/>
                <a:gd name="connsiteX87" fmla="*/ 142043 w 1189608"/>
                <a:gd name="connsiteY87" fmla="*/ 3630967 h 6871317"/>
                <a:gd name="connsiteX88" fmla="*/ 133165 w 1189608"/>
                <a:gd name="connsiteY88" fmla="*/ 3533313 h 6871317"/>
                <a:gd name="connsiteX89" fmla="*/ 106532 w 1189608"/>
                <a:gd name="connsiteY89" fmla="*/ 3524435 h 6871317"/>
                <a:gd name="connsiteX90" fmla="*/ 62144 w 1189608"/>
                <a:gd name="connsiteY90" fmla="*/ 3444536 h 6871317"/>
                <a:gd name="connsiteX91" fmla="*/ 88777 w 1189608"/>
                <a:gd name="connsiteY91" fmla="*/ 3400148 h 6871317"/>
                <a:gd name="connsiteX92" fmla="*/ 97654 w 1189608"/>
                <a:gd name="connsiteY92" fmla="*/ 3364637 h 6871317"/>
                <a:gd name="connsiteX93" fmla="*/ 88777 w 1189608"/>
                <a:gd name="connsiteY93" fmla="*/ 3311371 h 6871317"/>
                <a:gd name="connsiteX94" fmla="*/ 62144 w 1189608"/>
                <a:gd name="connsiteY94" fmla="*/ 3275861 h 6871317"/>
                <a:gd name="connsiteX95" fmla="*/ 17755 w 1189608"/>
                <a:gd name="connsiteY95" fmla="*/ 3240350 h 6871317"/>
                <a:gd name="connsiteX96" fmla="*/ 0 w 1189608"/>
                <a:gd name="connsiteY96" fmla="*/ 3213717 h 6871317"/>
                <a:gd name="connsiteX97" fmla="*/ 17755 w 1189608"/>
                <a:gd name="connsiteY97" fmla="*/ 3195961 h 6871317"/>
                <a:gd name="connsiteX98" fmla="*/ 26633 w 1189608"/>
                <a:gd name="connsiteY98" fmla="*/ 3169328 h 6871317"/>
                <a:gd name="connsiteX99" fmla="*/ 62144 w 1189608"/>
                <a:gd name="connsiteY99" fmla="*/ 3124940 h 6871317"/>
                <a:gd name="connsiteX100" fmla="*/ 88777 w 1189608"/>
                <a:gd name="connsiteY100" fmla="*/ 3107185 h 6871317"/>
                <a:gd name="connsiteX101" fmla="*/ 97654 w 1189608"/>
                <a:gd name="connsiteY101" fmla="*/ 3080552 h 6871317"/>
                <a:gd name="connsiteX102" fmla="*/ 115410 w 1189608"/>
                <a:gd name="connsiteY102" fmla="*/ 3062796 h 6871317"/>
                <a:gd name="connsiteX103" fmla="*/ 124287 w 1189608"/>
                <a:gd name="connsiteY103" fmla="*/ 3009530 h 6871317"/>
                <a:gd name="connsiteX104" fmla="*/ 142043 w 1189608"/>
                <a:gd name="connsiteY104" fmla="*/ 2991775 h 6871317"/>
                <a:gd name="connsiteX105" fmla="*/ 239697 w 1189608"/>
                <a:gd name="connsiteY105" fmla="*/ 2938509 h 6871317"/>
                <a:gd name="connsiteX106" fmla="*/ 284085 w 1189608"/>
                <a:gd name="connsiteY106" fmla="*/ 2911876 h 6871317"/>
                <a:gd name="connsiteX107" fmla="*/ 355107 w 1189608"/>
                <a:gd name="connsiteY107" fmla="*/ 2858610 h 6871317"/>
                <a:gd name="connsiteX108" fmla="*/ 346229 w 1189608"/>
                <a:gd name="connsiteY108" fmla="*/ 2787589 h 6871317"/>
                <a:gd name="connsiteX109" fmla="*/ 319596 w 1189608"/>
                <a:gd name="connsiteY109" fmla="*/ 2778711 h 6871317"/>
                <a:gd name="connsiteX110" fmla="*/ 292963 w 1189608"/>
                <a:gd name="connsiteY110" fmla="*/ 2752078 h 6871317"/>
                <a:gd name="connsiteX111" fmla="*/ 266330 w 1189608"/>
                <a:gd name="connsiteY111" fmla="*/ 2698812 h 6871317"/>
                <a:gd name="connsiteX112" fmla="*/ 230819 w 1189608"/>
                <a:gd name="connsiteY112" fmla="*/ 2681057 h 6871317"/>
                <a:gd name="connsiteX113" fmla="*/ 186431 w 1189608"/>
                <a:gd name="connsiteY113" fmla="*/ 2645546 h 6871317"/>
                <a:gd name="connsiteX114" fmla="*/ 124287 w 1189608"/>
                <a:gd name="connsiteY114" fmla="*/ 2592280 h 6871317"/>
                <a:gd name="connsiteX115" fmla="*/ 71021 w 1189608"/>
                <a:gd name="connsiteY115" fmla="*/ 2556769 h 6871317"/>
                <a:gd name="connsiteX116" fmla="*/ 97654 w 1189608"/>
                <a:gd name="connsiteY116" fmla="*/ 2459115 h 6871317"/>
                <a:gd name="connsiteX117" fmla="*/ 115410 w 1189608"/>
                <a:gd name="connsiteY117" fmla="*/ 2441360 h 6871317"/>
                <a:gd name="connsiteX118" fmla="*/ 142043 w 1189608"/>
                <a:gd name="connsiteY118" fmla="*/ 2388094 h 6871317"/>
                <a:gd name="connsiteX119" fmla="*/ 159798 w 1189608"/>
                <a:gd name="connsiteY119" fmla="*/ 2370338 h 6871317"/>
                <a:gd name="connsiteX120" fmla="*/ 177553 w 1189608"/>
                <a:gd name="connsiteY120" fmla="*/ 2343705 h 6871317"/>
                <a:gd name="connsiteX121" fmla="*/ 221942 w 1189608"/>
                <a:gd name="connsiteY121" fmla="*/ 2308195 h 6871317"/>
                <a:gd name="connsiteX122" fmla="*/ 204186 w 1189608"/>
                <a:gd name="connsiteY122" fmla="*/ 2290439 h 6871317"/>
                <a:gd name="connsiteX123" fmla="*/ 159798 w 1189608"/>
                <a:gd name="connsiteY123" fmla="*/ 2281561 h 6871317"/>
                <a:gd name="connsiteX124" fmla="*/ 142043 w 1189608"/>
                <a:gd name="connsiteY124" fmla="*/ 2228295 h 6871317"/>
                <a:gd name="connsiteX125" fmla="*/ 186431 w 1189608"/>
                <a:gd name="connsiteY125" fmla="*/ 2148396 h 6871317"/>
                <a:gd name="connsiteX126" fmla="*/ 177553 w 1189608"/>
                <a:gd name="connsiteY126" fmla="*/ 2104008 h 6871317"/>
                <a:gd name="connsiteX127" fmla="*/ 88777 w 1189608"/>
                <a:gd name="connsiteY127" fmla="*/ 2068497 h 6871317"/>
                <a:gd name="connsiteX128" fmla="*/ 44388 w 1189608"/>
                <a:gd name="connsiteY128" fmla="*/ 2032987 h 6871317"/>
                <a:gd name="connsiteX129" fmla="*/ 62144 w 1189608"/>
                <a:gd name="connsiteY129" fmla="*/ 1953088 h 6871317"/>
                <a:gd name="connsiteX130" fmla="*/ 79899 w 1189608"/>
                <a:gd name="connsiteY130" fmla="*/ 1926455 h 6871317"/>
                <a:gd name="connsiteX131" fmla="*/ 97654 w 1189608"/>
                <a:gd name="connsiteY131" fmla="*/ 1890944 h 6871317"/>
                <a:gd name="connsiteX132" fmla="*/ 106532 w 1189608"/>
                <a:gd name="connsiteY132" fmla="*/ 1855433 h 6871317"/>
                <a:gd name="connsiteX133" fmla="*/ 115410 w 1189608"/>
                <a:gd name="connsiteY133" fmla="*/ 1828800 h 6871317"/>
                <a:gd name="connsiteX134" fmla="*/ 88777 w 1189608"/>
                <a:gd name="connsiteY134" fmla="*/ 1731146 h 6871317"/>
                <a:gd name="connsiteX135" fmla="*/ 44388 w 1189608"/>
                <a:gd name="connsiteY135" fmla="*/ 1686758 h 6871317"/>
                <a:gd name="connsiteX136" fmla="*/ 26633 w 1189608"/>
                <a:gd name="connsiteY136" fmla="*/ 1624614 h 6871317"/>
                <a:gd name="connsiteX137" fmla="*/ 44388 w 1189608"/>
                <a:gd name="connsiteY137" fmla="*/ 1535837 h 6871317"/>
                <a:gd name="connsiteX138" fmla="*/ 62144 w 1189608"/>
                <a:gd name="connsiteY138" fmla="*/ 1491449 h 6871317"/>
                <a:gd name="connsiteX139" fmla="*/ 79899 w 1189608"/>
                <a:gd name="connsiteY139" fmla="*/ 1420428 h 6871317"/>
                <a:gd name="connsiteX140" fmla="*/ 88777 w 1189608"/>
                <a:gd name="connsiteY140" fmla="*/ 1269507 h 6871317"/>
                <a:gd name="connsiteX141" fmla="*/ 124287 w 1189608"/>
                <a:gd name="connsiteY141" fmla="*/ 1233996 h 6871317"/>
                <a:gd name="connsiteX142" fmla="*/ 142043 w 1189608"/>
                <a:gd name="connsiteY142" fmla="*/ 1207363 h 6871317"/>
                <a:gd name="connsiteX143" fmla="*/ 195309 w 1189608"/>
                <a:gd name="connsiteY143" fmla="*/ 1145220 h 6871317"/>
                <a:gd name="connsiteX144" fmla="*/ 177553 w 1189608"/>
                <a:gd name="connsiteY144" fmla="*/ 1127464 h 6871317"/>
                <a:gd name="connsiteX145" fmla="*/ 159798 w 1189608"/>
                <a:gd name="connsiteY145" fmla="*/ 1029810 h 6871317"/>
                <a:gd name="connsiteX146" fmla="*/ 150920 w 1189608"/>
                <a:gd name="connsiteY146" fmla="*/ 1003177 h 6871317"/>
                <a:gd name="connsiteX147" fmla="*/ 133165 w 1189608"/>
                <a:gd name="connsiteY147" fmla="*/ 941033 h 6871317"/>
                <a:gd name="connsiteX148" fmla="*/ 115410 w 1189608"/>
                <a:gd name="connsiteY148" fmla="*/ 905523 h 6871317"/>
                <a:gd name="connsiteX149" fmla="*/ 124287 w 1189608"/>
                <a:gd name="connsiteY149" fmla="*/ 870012 h 6871317"/>
                <a:gd name="connsiteX150" fmla="*/ 133165 w 1189608"/>
                <a:gd name="connsiteY150" fmla="*/ 825624 h 6871317"/>
                <a:gd name="connsiteX151" fmla="*/ 142043 w 1189608"/>
                <a:gd name="connsiteY151" fmla="*/ 798991 h 6871317"/>
                <a:gd name="connsiteX152" fmla="*/ 124287 w 1189608"/>
                <a:gd name="connsiteY152" fmla="*/ 754602 h 6871317"/>
                <a:gd name="connsiteX153" fmla="*/ 79899 w 1189608"/>
                <a:gd name="connsiteY153" fmla="*/ 701336 h 6871317"/>
                <a:gd name="connsiteX154" fmla="*/ 71021 w 1189608"/>
                <a:gd name="connsiteY154" fmla="*/ 674703 h 6871317"/>
                <a:gd name="connsiteX155" fmla="*/ 106532 w 1189608"/>
                <a:gd name="connsiteY155" fmla="*/ 621437 h 6871317"/>
                <a:gd name="connsiteX156" fmla="*/ 124287 w 1189608"/>
                <a:gd name="connsiteY156" fmla="*/ 568171 h 6871317"/>
                <a:gd name="connsiteX157" fmla="*/ 133165 w 1189608"/>
                <a:gd name="connsiteY157" fmla="*/ 541538 h 6871317"/>
                <a:gd name="connsiteX158" fmla="*/ 115410 w 1189608"/>
                <a:gd name="connsiteY158" fmla="*/ 479395 h 6871317"/>
                <a:gd name="connsiteX159" fmla="*/ 97654 w 1189608"/>
                <a:gd name="connsiteY159" fmla="*/ 461639 h 6871317"/>
                <a:gd name="connsiteX160" fmla="*/ 115410 w 1189608"/>
                <a:gd name="connsiteY160" fmla="*/ 292963 h 6871317"/>
                <a:gd name="connsiteX161" fmla="*/ 150920 w 1189608"/>
                <a:gd name="connsiteY161" fmla="*/ 266330 h 6871317"/>
                <a:gd name="connsiteX162" fmla="*/ 186431 w 1189608"/>
                <a:gd name="connsiteY162" fmla="*/ 221942 h 6871317"/>
                <a:gd name="connsiteX163" fmla="*/ 195309 w 1189608"/>
                <a:gd name="connsiteY163" fmla="*/ 195309 h 6871317"/>
                <a:gd name="connsiteX164" fmla="*/ 186431 w 1189608"/>
                <a:gd name="connsiteY164" fmla="*/ 168676 h 6871317"/>
                <a:gd name="connsiteX165" fmla="*/ 150920 w 1189608"/>
                <a:gd name="connsiteY165" fmla="*/ 159798 h 6871317"/>
                <a:gd name="connsiteX166" fmla="*/ 159798 w 1189608"/>
                <a:gd name="connsiteY166" fmla="*/ 124288 h 6871317"/>
                <a:gd name="connsiteX167" fmla="*/ 195309 w 1189608"/>
                <a:gd name="connsiteY167" fmla="*/ 106532 h 6871317"/>
                <a:gd name="connsiteX168" fmla="*/ 221942 w 1189608"/>
                <a:gd name="connsiteY168" fmla="*/ 88777 h 6871317"/>
                <a:gd name="connsiteX169" fmla="*/ 177553 w 1189608"/>
                <a:gd name="connsiteY169" fmla="*/ 53266 h 6871317"/>
                <a:gd name="connsiteX170" fmla="*/ 168676 w 1189608"/>
                <a:gd name="connsiteY170" fmla="*/ 8878 h 6871317"/>
                <a:gd name="connsiteX171" fmla="*/ 1180730 w 1189608"/>
                <a:gd name="connsiteY171" fmla="*/ 0 h 6871317"/>
                <a:gd name="connsiteX0" fmla="*/ 1173200 w 1189608"/>
                <a:gd name="connsiteY0" fmla="*/ 0 h 6864967"/>
                <a:gd name="connsiteX1" fmla="*/ 1189608 w 1189608"/>
                <a:gd name="connsiteY1" fmla="*/ 6864967 h 6864967"/>
                <a:gd name="connsiteX2" fmla="*/ 124287 w 1189608"/>
                <a:gd name="connsiteY2" fmla="*/ 6864967 h 6864967"/>
                <a:gd name="connsiteX3" fmla="*/ 195309 w 1189608"/>
                <a:gd name="connsiteY3" fmla="*/ 6687413 h 6864967"/>
                <a:gd name="connsiteX4" fmla="*/ 106532 w 1189608"/>
                <a:gd name="connsiteY4" fmla="*/ 6643025 h 6864967"/>
                <a:gd name="connsiteX5" fmla="*/ 44388 w 1189608"/>
                <a:gd name="connsiteY5" fmla="*/ 6607514 h 6864967"/>
                <a:gd name="connsiteX6" fmla="*/ 8878 w 1189608"/>
                <a:gd name="connsiteY6" fmla="*/ 6598637 h 6864967"/>
                <a:gd name="connsiteX7" fmla="*/ 26633 w 1189608"/>
                <a:gd name="connsiteY7" fmla="*/ 6572004 h 6864967"/>
                <a:gd name="connsiteX8" fmla="*/ 62144 w 1189608"/>
                <a:gd name="connsiteY8" fmla="*/ 6563126 h 6864967"/>
                <a:gd name="connsiteX9" fmla="*/ 79899 w 1189608"/>
                <a:gd name="connsiteY9" fmla="*/ 6509860 h 6864967"/>
                <a:gd name="connsiteX10" fmla="*/ 79899 w 1189608"/>
                <a:gd name="connsiteY10" fmla="*/ 6394450 h 6864967"/>
                <a:gd name="connsiteX11" fmla="*/ 106532 w 1189608"/>
                <a:gd name="connsiteY11" fmla="*/ 6234652 h 6864967"/>
                <a:gd name="connsiteX12" fmla="*/ 124287 w 1189608"/>
                <a:gd name="connsiteY12" fmla="*/ 6145876 h 6864967"/>
                <a:gd name="connsiteX13" fmla="*/ 142043 w 1189608"/>
                <a:gd name="connsiteY13" fmla="*/ 6119243 h 6864967"/>
                <a:gd name="connsiteX14" fmla="*/ 124287 w 1189608"/>
                <a:gd name="connsiteY14" fmla="*/ 6101487 h 6864967"/>
                <a:gd name="connsiteX15" fmla="*/ 142043 w 1189608"/>
                <a:gd name="connsiteY15" fmla="*/ 6065977 h 6864967"/>
                <a:gd name="connsiteX16" fmla="*/ 150920 w 1189608"/>
                <a:gd name="connsiteY16" fmla="*/ 6030466 h 6864967"/>
                <a:gd name="connsiteX17" fmla="*/ 106532 w 1189608"/>
                <a:gd name="connsiteY17" fmla="*/ 5977200 h 6864967"/>
                <a:gd name="connsiteX18" fmla="*/ 88777 w 1189608"/>
                <a:gd name="connsiteY18" fmla="*/ 5950567 h 6864967"/>
                <a:gd name="connsiteX19" fmla="*/ 106532 w 1189608"/>
                <a:gd name="connsiteY19" fmla="*/ 5915056 h 6864967"/>
                <a:gd name="connsiteX20" fmla="*/ 142043 w 1189608"/>
                <a:gd name="connsiteY20" fmla="*/ 5906178 h 6864967"/>
                <a:gd name="connsiteX21" fmla="*/ 168676 w 1189608"/>
                <a:gd name="connsiteY21" fmla="*/ 5879545 h 6864967"/>
                <a:gd name="connsiteX22" fmla="*/ 177553 w 1189608"/>
                <a:gd name="connsiteY22" fmla="*/ 5852912 h 6864967"/>
                <a:gd name="connsiteX23" fmla="*/ 195309 w 1189608"/>
                <a:gd name="connsiteY23" fmla="*/ 5817402 h 6864967"/>
                <a:gd name="connsiteX24" fmla="*/ 177553 w 1189608"/>
                <a:gd name="connsiteY24" fmla="*/ 5781891 h 6864967"/>
                <a:gd name="connsiteX25" fmla="*/ 97654 w 1189608"/>
                <a:gd name="connsiteY25" fmla="*/ 5737503 h 6864967"/>
                <a:gd name="connsiteX26" fmla="*/ 62144 w 1189608"/>
                <a:gd name="connsiteY26" fmla="*/ 5693114 h 6864967"/>
                <a:gd name="connsiteX27" fmla="*/ 71021 w 1189608"/>
                <a:gd name="connsiteY27" fmla="*/ 5666481 h 6864967"/>
                <a:gd name="connsiteX28" fmla="*/ 88777 w 1189608"/>
                <a:gd name="connsiteY28" fmla="*/ 5604338 h 6864967"/>
                <a:gd name="connsiteX29" fmla="*/ 106532 w 1189608"/>
                <a:gd name="connsiteY29" fmla="*/ 5586582 h 6864967"/>
                <a:gd name="connsiteX30" fmla="*/ 124287 w 1189608"/>
                <a:gd name="connsiteY30" fmla="*/ 5559949 h 6864967"/>
                <a:gd name="connsiteX31" fmla="*/ 133165 w 1189608"/>
                <a:gd name="connsiteY31" fmla="*/ 5533316 h 6864967"/>
                <a:gd name="connsiteX32" fmla="*/ 142043 w 1189608"/>
                <a:gd name="connsiteY32" fmla="*/ 5488928 h 6864967"/>
                <a:gd name="connsiteX33" fmla="*/ 195309 w 1189608"/>
                <a:gd name="connsiteY33" fmla="*/ 5444540 h 6864967"/>
                <a:gd name="connsiteX34" fmla="*/ 213064 w 1189608"/>
                <a:gd name="connsiteY34" fmla="*/ 5417907 h 6864967"/>
                <a:gd name="connsiteX35" fmla="*/ 177553 w 1189608"/>
                <a:gd name="connsiteY35" fmla="*/ 5355763 h 6864967"/>
                <a:gd name="connsiteX36" fmla="*/ 150920 w 1189608"/>
                <a:gd name="connsiteY36" fmla="*/ 5311375 h 6864967"/>
                <a:gd name="connsiteX37" fmla="*/ 97654 w 1189608"/>
                <a:gd name="connsiteY37" fmla="*/ 5275864 h 6864967"/>
                <a:gd name="connsiteX38" fmla="*/ 115410 w 1189608"/>
                <a:gd name="connsiteY38" fmla="*/ 5249231 h 6864967"/>
                <a:gd name="connsiteX39" fmla="*/ 142043 w 1189608"/>
                <a:gd name="connsiteY39" fmla="*/ 5240353 h 6864967"/>
                <a:gd name="connsiteX40" fmla="*/ 230819 w 1189608"/>
                <a:gd name="connsiteY40" fmla="*/ 5204843 h 6864967"/>
                <a:gd name="connsiteX41" fmla="*/ 319596 w 1189608"/>
                <a:gd name="connsiteY41" fmla="*/ 5151577 h 6864967"/>
                <a:gd name="connsiteX42" fmla="*/ 390617 w 1189608"/>
                <a:gd name="connsiteY42" fmla="*/ 5107188 h 6864967"/>
                <a:gd name="connsiteX43" fmla="*/ 399495 w 1189608"/>
                <a:gd name="connsiteY43" fmla="*/ 5080555 h 6864967"/>
                <a:gd name="connsiteX44" fmla="*/ 346229 w 1189608"/>
                <a:gd name="connsiteY44" fmla="*/ 5045045 h 6864967"/>
                <a:gd name="connsiteX45" fmla="*/ 319596 w 1189608"/>
                <a:gd name="connsiteY45" fmla="*/ 5018411 h 6864967"/>
                <a:gd name="connsiteX46" fmla="*/ 292963 w 1189608"/>
                <a:gd name="connsiteY46" fmla="*/ 4982901 h 6864967"/>
                <a:gd name="connsiteX47" fmla="*/ 266330 w 1189608"/>
                <a:gd name="connsiteY47" fmla="*/ 4965145 h 6864967"/>
                <a:gd name="connsiteX48" fmla="*/ 239697 w 1189608"/>
                <a:gd name="connsiteY48" fmla="*/ 4929635 h 6864967"/>
                <a:gd name="connsiteX49" fmla="*/ 221942 w 1189608"/>
                <a:gd name="connsiteY49" fmla="*/ 4911879 h 6864967"/>
                <a:gd name="connsiteX50" fmla="*/ 213064 w 1189608"/>
                <a:gd name="connsiteY50" fmla="*/ 4885246 h 6864967"/>
                <a:gd name="connsiteX51" fmla="*/ 204186 w 1189608"/>
                <a:gd name="connsiteY51" fmla="*/ 4831980 h 6864967"/>
                <a:gd name="connsiteX52" fmla="*/ 177553 w 1189608"/>
                <a:gd name="connsiteY52" fmla="*/ 4814225 h 6864967"/>
                <a:gd name="connsiteX53" fmla="*/ 186431 w 1189608"/>
                <a:gd name="connsiteY53" fmla="*/ 4787592 h 6864967"/>
                <a:gd name="connsiteX54" fmla="*/ 204186 w 1189608"/>
                <a:gd name="connsiteY54" fmla="*/ 4760959 h 6864967"/>
                <a:gd name="connsiteX55" fmla="*/ 177553 w 1189608"/>
                <a:gd name="connsiteY55" fmla="*/ 4725448 h 6864967"/>
                <a:gd name="connsiteX56" fmla="*/ 168676 w 1189608"/>
                <a:gd name="connsiteY56" fmla="*/ 4698815 h 6864967"/>
                <a:gd name="connsiteX57" fmla="*/ 106532 w 1189608"/>
                <a:gd name="connsiteY57" fmla="*/ 4681060 h 6864967"/>
                <a:gd name="connsiteX58" fmla="*/ 79899 w 1189608"/>
                <a:gd name="connsiteY58" fmla="*/ 4663305 h 6864967"/>
                <a:gd name="connsiteX59" fmla="*/ 124287 w 1189608"/>
                <a:gd name="connsiteY59" fmla="*/ 4636672 h 6864967"/>
                <a:gd name="connsiteX60" fmla="*/ 150920 w 1189608"/>
                <a:gd name="connsiteY60" fmla="*/ 4618916 h 6864967"/>
                <a:gd name="connsiteX61" fmla="*/ 186431 w 1189608"/>
                <a:gd name="connsiteY61" fmla="*/ 4601161 h 6864967"/>
                <a:gd name="connsiteX62" fmla="*/ 177553 w 1189608"/>
                <a:gd name="connsiteY62" fmla="*/ 4565650 h 6864967"/>
                <a:gd name="connsiteX63" fmla="*/ 142043 w 1189608"/>
                <a:gd name="connsiteY63" fmla="*/ 4547895 h 6864967"/>
                <a:gd name="connsiteX64" fmla="*/ 124287 w 1189608"/>
                <a:gd name="connsiteY64" fmla="*/ 4530140 h 6864967"/>
                <a:gd name="connsiteX65" fmla="*/ 142043 w 1189608"/>
                <a:gd name="connsiteY65" fmla="*/ 4503507 h 6864967"/>
                <a:gd name="connsiteX66" fmla="*/ 186431 w 1189608"/>
                <a:gd name="connsiteY66" fmla="*/ 4459118 h 6864967"/>
                <a:gd name="connsiteX67" fmla="*/ 195309 w 1189608"/>
                <a:gd name="connsiteY67" fmla="*/ 4432485 h 6864967"/>
                <a:gd name="connsiteX68" fmla="*/ 213064 w 1189608"/>
                <a:gd name="connsiteY68" fmla="*/ 4396975 h 6864967"/>
                <a:gd name="connsiteX69" fmla="*/ 195309 w 1189608"/>
                <a:gd name="connsiteY69" fmla="*/ 4317076 h 6864967"/>
                <a:gd name="connsiteX70" fmla="*/ 177553 w 1189608"/>
                <a:gd name="connsiteY70" fmla="*/ 4299320 h 6864967"/>
                <a:gd name="connsiteX71" fmla="*/ 106532 w 1189608"/>
                <a:gd name="connsiteY71" fmla="*/ 4254932 h 6864967"/>
                <a:gd name="connsiteX72" fmla="*/ 62144 w 1189608"/>
                <a:gd name="connsiteY72" fmla="*/ 4201666 h 6864967"/>
                <a:gd name="connsiteX73" fmla="*/ 88777 w 1189608"/>
                <a:gd name="connsiteY73" fmla="*/ 4183911 h 6864967"/>
                <a:gd name="connsiteX74" fmla="*/ 115410 w 1189608"/>
                <a:gd name="connsiteY74" fmla="*/ 4157278 h 6864967"/>
                <a:gd name="connsiteX75" fmla="*/ 186431 w 1189608"/>
                <a:gd name="connsiteY75" fmla="*/ 4104011 h 6864967"/>
                <a:gd name="connsiteX76" fmla="*/ 204186 w 1189608"/>
                <a:gd name="connsiteY76" fmla="*/ 4077378 h 6864967"/>
                <a:gd name="connsiteX77" fmla="*/ 248575 w 1189608"/>
                <a:gd name="connsiteY77" fmla="*/ 4006357 h 6864967"/>
                <a:gd name="connsiteX78" fmla="*/ 266330 w 1189608"/>
                <a:gd name="connsiteY78" fmla="*/ 3970846 h 6864967"/>
                <a:gd name="connsiteX79" fmla="*/ 301841 w 1189608"/>
                <a:gd name="connsiteY79" fmla="*/ 3935336 h 6864967"/>
                <a:gd name="connsiteX80" fmla="*/ 310718 w 1189608"/>
                <a:gd name="connsiteY80" fmla="*/ 3899825 h 6864967"/>
                <a:gd name="connsiteX81" fmla="*/ 319596 w 1189608"/>
                <a:gd name="connsiteY81" fmla="*/ 3873192 h 6864967"/>
                <a:gd name="connsiteX82" fmla="*/ 310718 w 1189608"/>
                <a:gd name="connsiteY82" fmla="*/ 3811048 h 6864967"/>
                <a:gd name="connsiteX83" fmla="*/ 292963 w 1189608"/>
                <a:gd name="connsiteY83" fmla="*/ 3748905 h 6864967"/>
                <a:gd name="connsiteX84" fmla="*/ 239697 w 1189608"/>
                <a:gd name="connsiteY84" fmla="*/ 3731149 h 6864967"/>
                <a:gd name="connsiteX85" fmla="*/ 213064 w 1189608"/>
                <a:gd name="connsiteY85" fmla="*/ 3704516 h 6864967"/>
                <a:gd name="connsiteX86" fmla="*/ 177553 w 1189608"/>
                <a:gd name="connsiteY86" fmla="*/ 3677883 h 6864967"/>
                <a:gd name="connsiteX87" fmla="*/ 142043 w 1189608"/>
                <a:gd name="connsiteY87" fmla="*/ 3624617 h 6864967"/>
                <a:gd name="connsiteX88" fmla="*/ 133165 w 1189608"/>
                <a:gd name="connsiteY88" fmla="*/ 3526963 h 6864967"/>
                <a:gd name="connsiteX89" fmla="*/ 106532 w 1189608"/>
                <a:gd name="connsiteY89" fmla="*/ 3518085 h 6864967"/>
                <a:gd name="connsiteX90" fmla="*/ 62144 w 1189608"/>
                <a:gd name="connsiteY90" fmla="*/ 3438186 h 6864967"/>
                <a:gd name="connsiteX91" fmla="*/ 88777 w 1189608"/>
                <a:gd name="connsiteY91" fmla="*/ 3393798 h 6864967"/>
                <a:gd name="connsiteX92" fmla="*/ 97654 w 1189608"/>
                <a:gd name="connsiteY92" fmla="*/ 3358287 h 6864967"/>
                <a:gd name="connsiteX93" fmla="*/ 88777 w 1189608"/>
                <a:gd name="connsiteY93" fmla="*/ 3305021 h 6864967"/>
                <a:gd name="connsiteX94" fmla="*/ 62144 w 1189608"/>
                <a:gd name="connsiteY94" fmla="*/ 3269511 h 6864967"/>
                <a:gd name="connsiteX95" fmla="*/ 17755 w 1189608"/>
                <a:gd name="connsiteY95" fmla="*/ 3234000 h 6864967"/>
                <a:gd name="connsiteX96" fmla="*/ 0 w 1189608"/>
                <a:gd name="connsiteY96" fmla="*/ 3207367 h 6864967"/>
                <a:gd name="connsiteX97" fmla="*/ 17755 w 1189608"/>
                <a:gd name="connsiteY97" fmla="*/ 3189611 h 6864967"/>
                <a:gd name="connsiteX98" fmla="*/ 26633 w 1189608"/>
                <a:gd name="connsiteY98" fmla="*/ 3162978 h 6864967"/>
                <a:gd name="connsiteX99" fmla="*/ 62144 w 1189608"/>
                <a:gd name="connsiteY99" fmla="*/ 3118590 h 6864967"/>
                <a:gd name="connsiteX100" fmla="*/ 88777 w 1189608"/>
                <a:gd name="connsiteY100" fmla="*/ 3100835 h 6864967"/>
                <a:gd name="connsiteX101" fmla="*/ 97654 w 1189608"/>
                <a:gd name="connsiteY101" fmla="*/ 3074202 h 6864967"/>
                <a:gd name="connsiteX102" fmla="*/ 115410 w 1189608"/>
                <a:gd name="connsiteY102" fmla="*/ 3056446 h 6864967"/>
                <a:gd name="connsiteX103" fmla="*/ 124287 w 1189608"/>
                <a:gd name="connsiteY103" fmla="*/ 3003180 h 6864967"/>
                <a:gd name="connsiteX104" fmla="*/ 142043 w 1189608"/>
                <a:gd name="connsiteY104" fmla="*/ 2985425 h 6864967"/>
                <a:gd name="connsiteX105" fmla="*/ 239697 w 1189608"/>
                <a:gd name="connsiteY105" fmla="*/ 2932159 h 6864967"/>
                <a:gd name="connsiteX106" fmla="*/ 284085 w 1189608"/>
                <a:gd name="connsiteY106" fmla="*/ 2905526 h 6864967"/>
                <a:gd name="connsiteX107" fmla="*/ 355107 w 1189608"/>
                <a:gd name="connsiteY107" fmla="*/ 2852260 h 6864967"/>
                <a:gd name="connsiteX108" fmla="*/ 346229 w 1189608"/>
                <a:gd name="connsiteY108" fmla="*/ 2781239 h 6864967"/>
                <a:gd name="connsiteX109" fmla="*/ 319596 w 1189608"/>
                <a:gd name="connsiteY109" fmla="*/ 2772361 h 6864967"/>
                <a:gd name="connsiteX110" fmla="*/ 292963 w 1189608"/>
                <a:gd name="connsiteY110" fmla="*/ 2745728 h 6864967"/>
                <a:gd name="connsiteX111" fmla="*/ 266330 w 1189608"/>
                <a:gd name="connsiteY111" fmla="*/ 2692462 h 6864967"/>
                <a:gd name="connsiteX112" fmla="*/ 230819 w 1189608"/>
                <a:gd name="connsiteY112" fmla="*/ 2674707 h 6864967"/>
                <a:gd name="connsiteX113" fmla="*/ 186431 w 1189608"/>
                <a:gd name="connsiteY113" fmla="*/ 2639196 h 6864967"/>
                <a:gd name="connsiteX114" fmla="*/ 124287 w 1189608"/>
                <a:gd name="connsiteY114" fmla="*/ 2585930 h 6864967"/>
                <a:gd name="connsiteX115" fmla="*/ 71021 w 1189608"/>
                <a:gd name="connsiteY115" fmla="*/ 2550419 h 6864967"/>
                <a:gd name="connsiteX116" fmla="*/ 97654 w 1189608"/>
                <a:gd name="connsiteY116" fmla="*/ 2452765 h 6864967"/>
                <a:gd name="connsiteX117" fmla="*/ 115410 w 1189608"/>
                <a:gd name="connsiteY117" fmla="*/ 2435010 h 6864967"/>
                <a:gd name="connsiteX118" fmla="*/ 142043 w 1189608"/>
                <a:gd name="connsiteY118" fmla="*/ 2381744 h 6864967"/>
                <a:gd name="connsiteX119" fmla="*/ 159798 w 1189608"/>
                <a:gd name="connsiteY119" fmla="*/ 2363988 h 6864967"/>
                <a:gd name="connsiteX120" fmla="*/ 177553 w 1189608"/>
                <a:gd name="connsiteY120" fmla="*/ 2337355 h 6864967"/>
                <a:gd name="connsiteX121" fmla="*/ 221942 w 1189608"/>
                <a:gd name="connsiteY121" fmla="*/ 2301845 h 6864967"/>
                <a:gd name="connsiteX122" fmla="*/ 204186 w 1189608"/>
                <a:gd name="connsiteY122" fmla="*/ 2284089 h 6864967"/>
                <a:gd name="connsiteX123" fmla="*/ 159798 w 1189608"/>
                <a:gd name="connsiteY123" fmla="*/ 2275211 h 6864967"/>
                <a:gd name="connsiteX124" fmla="*/ 142043 w 1189608"/>
                <a:gd name="connsiteY124" fmla="*/ 2221945 h 6864967"/>
                <a:gd name="connsiteX125" fmla="*/ 186431 w 1189608"/>
                <a:gd name="connsiteY125" fmla="*/ 2142046 h 6864967"/>
                <a:gd name="connsiteX126" fmla="*/ 177553 w 1189608"/>
                <a:gd name="connsiteY126" fmla="*/ 2097658 h 6864967"/>
                <a:gd name="connsiteX127" fmla="*/ 88777 w 1189608"/>
                <a:gd name="connsiteY127" fmla="*/ 2062147 h 6864967"/>
                <a:gd name="connsiteX128" fmla="*/ 44388 w 1189608"/>
                <a:gd name="connsiteY128" fmla="*/ 2026637 h 6864967"/>
                <a:gd name="connsiteX129" fmla="*/ 62144 w 1189608"/>
                <a:gd name="connsiteY129" fmla="*/ 1946738 h 6864967"/>
                <a:gd name="connsiteX130" fmla="*/ 79899 w 1189608"/>
                <a:gd name="connsiteY130" fmla="*/ 1920105 h 6864967"/>
                <a:gd name="connsiteX131" fmla="*/ 97654 w 1189608"/>
                <a:gd name="connsiteY131" fmla="*/ 1884594 h 6864967"/>
                <a:gd name="connsiteX132" fmla="*/ 106532 w 1189608"/>
                <a:gd name="connsiteY132" fmla="*/ 1849083 h 6864967"/>
                <a:gd name="connsiteX133" fmla="*/ 115410 w 1189608"/>
                <a:gd name="connsiteY133" fmla="*/ 1822450 h 6864967"/>
                <a:gd name="connsiteX134" fmla="*/ 88777 w 1189608"/>
                <a:gd name="connsiteY134" fmla="*/ 1724796 h 6864967"/>
                <a:gd name="connsiteX135" fmla="*/ 44388 w 1189608"/>
                <a:gd name="connsiteY135" fmla="*/ 1680408 h 6864967"/>
                <a:gd name="connsiteX136" fmla="*/ 26633 w 1189608"/>
                <a:gd name="connsiteY136" fmla="*/ 1618264 h 6864967"/>
                <a:gd name="connsiteX137" fmla="*/ 44388 w 1189608"/>
                <a:gd name="connsiteY137" fmla="*/ 1529487 h 6864967"/>
                <a:gd name="connsiteX138" fmla="*/ 62144 w 1189608"/>
                <a:gd name="connsiteY138" fmla="*/ 1485099 h 6864967"/>
                <a:gd name="connsiteX139" fmla="*/ 79899 w 1189608"/>
                <a:gd name="connsiteY139" fmla="*/ 1414078 h 6864967"/>
                <a:gd name="connsiteX140" fmla="*/ 88777 w 1189608"/>
                <a:gd name="connsiteY140" fmla="*/ 1263157 h 6864967"/>
                <a:gd name="connsiteX141" fmla="*/ 124287 w 1189608"/>
                <a:gd name="connsiteY141" fmla="*/ 1227646 h 6864967"/>
                <a:gd name="connsiteX142" fmla="*/ 142043 w 1189608"/>
                <a:gd name="connsiteY142" fmla="*/ 1201013 h 6864967"/>
                <a:gd name="connsiteX143" fmla="*/ 195309 w 1189608"/>
                <a:gd name="connsiteY143" fmla="*/ 1138870 h 6864967"/>
                <a:gd name="connsiteX144" fmla="*/ 177553 w 1189608"/>
                <a:gd name="connsiteY144" fmla="*/ 1121114 h 6864967"/>
                <a:gd name="connsiteX145" fmla="*/ 159798 w 1189608"/>
                <a:gd name="connsiteY145" fmla="*/ 1023460 h 6864967"/>
                <a:gd name="connsiteX146" fmla="*/ 150920 w 1189608"/>
                <a:gd name="connsiteY146" fmla="*/ 996827 h 6864967"/>
                <a:gd name="connsiteX147" fmla="*/ 133165 w 1189608"/>
                <a:gd name="connsiteY147" fmla="*/ 934683 h 6864967"/>
                <a:gd name="connsiteX148" fmla="*/ 115410 w 1189608"/>
                <a:gd name="connsiteY148" fmla="*/ 899173 h 6864967"/>
                <a:gd name="connsiteX149" fmla="*/ 124287 w 1189608"/>
                <a:gd name="connsiteY149" fmla="*/ 863662 h 6864967"/>
                <a:gd name="connsiteX150" fmla="*/ 133165 w 1189608"/>
                <a:gd name="connsiteY150" fmla="*/ 819274 h 6864967"/>
                <a:gd name="connsiteX151" fmla="*/ 142043 w 1189608"/>
                <a:gd name="connsiteY151" fmla="*/ 792641 h 6864967"/>
                <a:gd name="connsiteX152" fmla="*/ 124287 w 1189608"/>
                <a:gd name="connsiteY152" fmla="*/ 748252 h 6864967"/>
                <a:gd name="connsiteX153" fmla="*/ 79899 w 1189608"/>
                <a:gd name="connsiteY153" fmla="*/ 694986 h 6864967"/>
                <a:gd name="connsiteX154" fmla="*/ 71021 w 1189608"/>
                <a:gd name="connsiteY154" fmla="*/ 668353 h 6864967"/>
                <a:gd name="connsiteX155" fmla="*/ 106532 w 1189608"/>
                <a:gd name="connsiteY155" fmla="*/ 615087 h 6864967"/>
                <a:gd name="connsiteX156" fmla="*/ 124287 w 1189608"/>
                <a:gd name="connsiteY156" fmla="*/ 561821 h 6864967"/>
                <a:gd name="connsiteX157" fmla="*/ 133165 w 1189608"/>
                <a:gd name="connsiteY157" fmla="*/ 535188 h 6864967"/>
                <a:gd name="connsiteX158" fmla="*/ 115410 w 1189608"/>
                <a:gd name="connsiteY158" fmla="*/ 473045 h 6864967"/>
                <a:gd name="connsiteX159" fmla="*/ 97654 w 1189608"/>
                <a:gd name="connsiteY159" fmla="*/ 455289 h 6864967"/>
                <a:gd name="connsiteX160" fmla="*/ 115410 w 1189608"/>
                <a:gd name="connsiteY160" fmla="*/ 286613 h 6864967"/>
                <a:gd name="connsiteX161" fmla="*/ 150920 w 1189608"/>
                <a:gd name="connsiteY161" fmla="*/ 259980 h 6864967"/>
                <a:gd name="connsiteX162" fmla="*/ 186431 w 1189608"/>
                <a:gd name="connsiteY162" fmla="*/ 215592 h 6864967"/>
                <a:gd name="connsiteX163" fmla="*/ 195309 w 1189608"/>
                <a:gd name="connsiteY163" fmla="*/ 188959 h 6864967"/>
                <a:gd name="connsiteX164" fmla="*/ 186431 w 1189608"/>
                <a:gd name="connsiteY164" fmla="*/ 162326 h 6864967"/>
                <a:gd name="connsiteX165" fmla="*/ 150920 w 1189608"/>
                <a:gd name="connsiteY165" fmla="*/ 153448 h 6864967"/>
                <a:gd name="connsiteX166" fmla="*/ 159798 w 1189608"/>
                <a:gd name="connsiteY166" fmla="*/ 117938 h 6864967"/>
                <a:gd name="connsiteX167" fmla="*/ 195309 w 1189608"/>
                <a:gd name="connsiteY167" fmla="*/ 100182 h 6864967"/>
                <a:gd name="connsiteX168" fmla="*/ 221942 w 1189608"/>
                <a:gd name="connsiteY168" fmla="*/ 82427 h 6864967"/>
                <a:gd name="connsiteX169" fmla="*/ 177553 w 1189608"/>
                <a:gd name="connsiteY169" fmla="*/ 46916 h 6864967"/>
                <a:gd name="connsiteX170" fmla="*/ 168676 w 1189608"/>
                <a:gd name="connsiteY170" fmla="*/ 2528 h 6864967"/>
                <a:gd name="connsiteX171" fmla="*/ 1173200 w 1189608"/>
                <a:gd name="connsiteY171" fmla="*/ 0 h 6864967"/>
                <a:gd name="connsiteX0" fmla="*/ 3003011 w 3003014"/>
                <a:gd name="connsiteY0" fmla="*/ 0 h 6871317"/>
                <a:gd name="connsiteX1" fmla="*/ 1189608 w 3003014"/>
                <a:gd name="connsiteY1" fmla="*/ 6871317 h 6871317"/>
                <a:gd name="connsiteX2" fmla="*/ 124287 w 3003014"/>
                <a:gd name="connsiteY2" fmla="*/ 6871317 h 6871317"/>
                <a:gd name="connsiteX3" fmla="*/ 195309 w 3003014"/>
                <a:gd name="connsiteY3" fmla="*/ 6693763 h 6871317"/>
                <a:gd name="connsiteX4" fmla="*/ 106532 w 3003014"/>
                <a:gd name="connsiteY4" fmla="*/ 6649375 h 6871317"/>
                <a:gd name="connsiteX5" fmla="*/ 44388 w 3003014"/>
                <a:gd name="connsiteY5" fmla="*/ 6613864 h 6871317"/>
                <a:gd name="connsiteX6" fmla="*/ 8878 w 3003014"/>
                <a:gd name="connsiteY6" fmla="*/ 6604987 h 6871317"/>
                <a:gd name="connsiteX7" fmla="*/ 26633 w 3003014"/>
                <a:gd name="connsiteY7" fmla="*/ 6578354 h 6871317"/>
                <a:gd name="connsiteX8" fmla="*/ 62144 w 3003014"/>
                <a:gd name="connsiteY8" fmla="*/ 6569476 h 6871317"/>
                <a:gd name="connsiteX9" fmla="*/ 79899 w 3003014"/>
                <a:gd name="connsiteY9" fmla="*/ 6516210 h 6871317"/>
                <a:gd name="connsiteX10" fmla="*/ 79899 w 3003014"/>
                <a:gd name="connsiteY10" fmla="*/ 6400800 h 6871317"/>
                <a:gd name="connsiteX11" fmla="*/ 106532 w 3003014"/>
                <a:gd name="connsiteY11" fmla="*/ 6241002 h 6871317"/>
                <a:gd name="connsiteX12" fmla="*/ 124287 w 3003014"/>
                <a:gd name="connsiteY12" fmla="*/ 6152226 h 6871317"/>
                <a:gd name="connsiteX13" fmla="*/ 142043 w 3003014"/>
                <a:gd name="connsiteY13" fmla="*/ 6125593 h 6871317"/>
                <a:gd name="connsiteX14" fmla="*/ 124287 w 3003014"/>
                <a:gd name="connsiteY14" fmla="*/ 6107837 h 6871317"/>
                <a:gd name="connsiteX15" fmla="*/ 142043 w 3003014"/>
                <a:gd name="connsiteY15" fmla="*/ 6072327 h 6871317"/>
                <a:gd name="connsiteX16" fmla="*/ 150920 w 3003014"/>
                <a:gd name="connsiteY16" fmla="*/ 6036816 h 6871317"/>
                <a:gd name="connsiteX17" fmla="*/ 106532 w 3003014"/>
                <a:gd name="connsiteY17" fmla="*/ 5983550 h 6871317"/>
                <a:gd name="connsiteX18" fmla="*/ 88777 w 3003014"/>
                <a:gd name="connsiteY18" fmla="*/ 5956917 h 6871317"/>
                <a:gd name="connsiteX19" fmla="*/ 106532 w 3003014"/>
                <a:gd name="connsiteY19" fmla="*/ 5921406 h 6871317"/>
                <a:gd name="connsiteX20" fmla="*/ 142043 w 3003014"/>
                <a:gd name="connsiteY20" fmla="*/ 5912528 h 6871317"/>
                <a:gd name="connsiteX21" fmla="*/ 168676 w 3003014"/>
                <a:gd name="connsiteY21" fmla="*/ 5885895 h 6871317"/>
                <a:gd name="connsiteX22" fmla="*/ 177553 w 3003014"/>
                <a:gd name="connsiteY22" fmla="*/ 5859262 h 6871317"/>
                <a:gd name="connsiteX23" fmla="*/ 195309 w 3003014"/>
                <a:gd name="connsiteY23" fmla="*/ 5823752 h 6871317"/>
                <a:gd name="connsiteX24" fmla="*/ 177553 w 3003014"/>
                <a:gd name="connsiteY24" fmla="*/ 5788241 h 6871317"/>
                <a:gd name="connsiteX25" fmla="*/ 97654 w 3003014"/>
                <a:gd name="connsiteY25" fmla="*/ 5743853 h 6871317"/>
                <a:gd name="connsiteX26" fmla="*/ 62144 w 3003014"/>
                <a:gd name="connsiteY26" fmla="*/ 5699464 h 6871317"/>
                <a:gd name="connsiteX27" fmla="*/ 71021 w 3003014"/>
                <a:gd name="connsiteY27" fmla="*/ 5672831 h 6871317"/>
                <a:gd name="connsiteX28" fmla="*/ 88777 w 3003014"/>
                <a:gd name="connsiteY28" fmla="*/ 5610688 h 6871317"/>
                <a:gd name="connsiteX29" fmla="*/ 106532 w 3003014"/>
                <a:gd name="connsiteY29" fmla="*/ 5592932 h 6871317"/>
                <a:gd name="connsiteX30" fmla="*/ 124287 w 3003014"/>
                <a:gd name="connsiteY30" fmla="*/ 5566299 h 6871317"/>
                <a:gd name="connsiteX31" fmla="*/ 133165 w 3003014"/>
                <a:gd name="connsiteY31" fmla="*/ 5539666 h 6871317"/>
                <a:gd name="connsiteX32" fmla="*/ 142043 w 3003014"/>
                <a:gd name="connsiteY32" fmla="*/ 5495278 h 6871317"/>
                <a:gd name="connsiteX33" fmla="*/ 195309 w 3003014"/>
                <a:gd name="connsiteY33" fmla="*/ 5450890 h 6871317"/>
                <a:gd name="connsiteX34" fmla="*/ 213064 w 3003014"/>
                <a:gd name="connsiteY34" fmla="*/ 5424257 h 6871317"/>
                <a:gd name="connsiteX35" fmla="*/ 177553 w 3003014"/>
                <a:gd name="connsiteY35" fmla="*/ 5362113 h 6871317"/>
                <a:gd name="connsiteX36" fmla="*/ 150920 w 3003014"/>
                <a:gd name="connsiteY36" fmla="*/ 5317725 h 6871317"/>
                <a:gd name="connsiteX37" fmla="*/ 97654 w 3003014"/>
                <a:gd name="connsiteY37" fmla="*/ 5282214 h 6871317"/>
                <a:gd name="connsiteX38" fmla="*/ 115410 w 3003014"/>
                <a:gd name="connsiteY38" fmla="*/ 5255581 h 6871317"/>
                <a:gd name="connsiteX39" fmla="*/ 142043 w 3003014"/>
                <a:gd name="connsiteY39" fmla="*/ 5246703 h 6871317"/>
                <a:gd name="connsiteX40" fmla="*/ 230819 w 3003014"/>
                <a:gd name="connsiteY40" fmla="*/ 5211193 h 6871317"/>
                <a:gd name="connsiteX41" fmla="*/ 319596 w 3003014"/>
                <a:gd name="connsiteY41" fmla="*/ 5157927 h 6871317"/>
                <a:gd name="connsiteX42" fmla="*/ 390617 w 3003014"/>
                <a:gd name="connsiteY42" fmla="*/ 5113538 h 6871317"/>
                <a:gd name="connsiteX43" fmla="*/ 399495 w 3003014"/>
                <a:gd name="connsiteY43" fmla="*/ 5086905 h 6871317"/>
                <a:gd name="connsiteX44" fmla="*/ 346229 w 3003014"/>
                <a:gd name="connsiteY44" fmla="*/ 5051395 h 6871317"/>
                <a:gd name="connsiteX45" fmla="*/ 319596 w 3003014"/>
                <a:gd name="connsiteY45" fmla="*/ 5024761 h 6871317"/>
                <a:gd name="connsiteX46" fmla="*/ 292963 w 3003014"/>
                <a:gd name="connsiteY46" fmla="*/ 4989251 h 6871317"/>
                <a:gd name="connsiteX47" fmla="*/ 266330 w 3003014"/>
                <a:gd name="connsiteY47" fmla="*/ 4971495 h 6871317"/>
                <a:gd name="connsiteX48" fmla="*/ 239697 w 3003014"/>
                <a:gd name="connsiteY48" fmla="*/ 4935985 h 6871317"/>
                <a:gd name="connsiteX49" fmla="*/ 221942 w 3003014"/>
                <a:gd name="connsiteY49" fmla="*/ 4918229 h 6871317"/>
                <a:gd name="connsiteX50" fmla="*/ 213064 w 3003014"/>
                <a:gd name="connsiteY50" fmla="*/ 4891596 h 6871317"/>
                <a:gd name="connsiteX51" fmla="*/ 204186 w 3003014"/>
                <a:gd name="connsiteY51" fmla="*/ 4838330 h 6871317"/>
                <a:gd name="connsiteX52" fmla="*/ 177553 w 3003014"/>
                <a:gd name="connsiteY52" fmla="*/ 4820575 h 6871317"/>
                <a:gd name="connsiteX53" fmla="*/ 186431 w 3003014"/>
                <a:gd name="connsiteY53" fmla="*/ 4793942 h 6871317"/>
                <a:gd name="connsiteX54" fmla="*/ 204186 w 3003014"/>
                <a:gd name="connsiteY54" fmla="*/ 4767309 h 6871317"/>
                <a:gd name="connsiteX55" fmla="*/ 177553 w 3003014"/>
                <a:gd name="connsiteY55" fmla="*/ 4731798 h 6871317"/>
                <a:gd name="connsiteX56" fmla="*/ 168676 w 3003014"/>
                <a:gd name="connsiteY56" fmla="*/ 4705165 h 6871317"/>
                <a:gd name="connsiteX57" fmla="*/ 106532 w 3003014"/>
                <a:gd name="connsiteY57" fmla="*/ 4687410 h 6871317"/>
                <a:gd name="connsiteX58" fmla="*/ 79899 w 3003014"/>
                <a:gd name="connsiteY58" fmla="*/ 4669655 h 6871317"/>
                <a:gd name="connsiteX59" fmla="*/ 124287 w 3003014"/>
                <a:gd name="connsiteY59" fmla="*/ 4643022 h 6871317"/>
                <a:gd name="connsiteX60" fmla="*/ 150920 w 3003014"/>
                <a:gd name="connsiteY60" fmla="*/ 4625266 h 6871317"/>
                <a:gd name="connsiteX61" fmla="*/ 186431 w 3003014"/>
                <a:gd name="connsiteY61" fmla="*/ 4607511 h 6871317"/>
                <a:gd name="connsiteX62" fmla="*/ 177553 w 3003014"/>
                <a:gd name="connsiteY62" fmla="*/ 4572000 h 6871317"/>
                <a:gd name="connsiteX63" fmla="*/ 142043 w 3003014"/>
                <a:gd name="connsiteY63" fmla="*/ 4554245 h 6871317"/>
                <a:gd name="connsiteX64" fmla="*/ 124287 w 3003014"/>
                <a:gd name="connsiteY64" fmla="*/ 4536490 h 6871317"/>
                <a:gd name="connsiteX65" fmla="*/ 142043 w 3003014"/>
                <a:gd name="connsiteY65" fmla="*/ 4509857 h 6871317"/>
                <a:gd name="connsiteX66" fmla="*/ 186431 w 3003014"/>
                <a:gd name="connsiteY66" fmla="*/ 4465468 h 6871317"/>
                <a:gd name="connsiteX67" fmla="*/ 195309 w 3003014"/>
                <a:gd name="connsiteY67" fmla="*/ 4438835 h 6871317"/>
                <a:gd name="connsiteX68" fmla="*/ 213064 w 3003014"/>
                <a:gd name="connsiteY68" fmla="*/ 4403325 h 6871317"/>
                <a:gd name="connsiteX69" fmla="*/ 195309 w 3003014"/>
                <a:gd name="connsiteY69" fmla="*/ 4323426 h 6871317"/>
                <a:gd name="connsiteX70" fmla="*/ 177553 w 3003014"/>
                <a:gd name="connsiteY70" fmla="*/ 4305670 h 6871317"/>
                <a:gd name="connsiteX71" fmla="*/ 106532 w 3003014"/>
                <a:gd name="connsiteY71" fmla="*/ 4261282 h 6871317"/>
                <a:gd name="connsiteX72" fmla="*/ 62144 w 3003014"/>
                <a:gd name="connsiteY72" fmla="*/ 4208016 h 6871317"/>
                <a:gd name="connsiteX73" fmla="*/ 88777 w 3003014"/>
                <a:gd name="connsiteY73" fmla="*/ 4190261 h 6871317"/>
                <a:gd name="connsiteX74" fmla="*/ 115410 w 3003014"/>
                <a:gd name="connsiteY74" fmla="*/ 4163628 h 6871317"/>
                <a:gd name="connsiteX75" fmla="*/ 186431 w 3003014"/>
                <a:gd name="connsiteY75" fmla="*/ 4110361 h 6871317"/>
                <a:gd name="connsiteX76" fmla="*/ 204186 w 3003014"/>
                <a:gd name="connsiteY76" fmla="*/ 4083728 h 6871317"/>
                <a:gd name="connsiteX77" fmla="*/ 248575 w 3003014"/>
                <a:gd name="connsiteY77" fmla="*/ 4012707 h 6871317"/>
                <a:gd name="connsiteX78" fmla="*/ 266330 w 3003014"/>
                <a:gd name="connsiteY78" fmla="*/ 3977196 h 6871317"/>
                <a:gd name="connsiteX79" fmla="*/ 301841 w 3003014"/>
                <a:gd name="connsiteY79" fmla="*/ 3941686 h 6871317"/>
                <a:gd name="connsiteX80" fmla="*/ 310718 w 3003014"/>
                <a:gd name="connsiteY80" fmla="*/ 3906175 h 6871317"/>
                <a:gd name="connsiteX81" fmla="*/ 319596 w 3003014"/>
                <a:gd name="connsiteY81" fmla="*/ 3879542 h 6871317"/>
                <a:gd name="connsiteX82" fmla="*/ 310718 w 3003014"/>
                <a:gd name="connsiteY82" fmla="*/ 3817398 h 6871317"/>
                <a:gd name="connsiteX83" fmla="*/ 292963 w 3003014"/>
                <a:gd name="connsiteY83" fmla="*/ 3755255 h 6871317"/>
                <a:gd name="connsiteX84" fmla="*/ 239697 w 3003014"/>
                <a:gd name="connsiteY84" fmla="*/ 3737499 h 6871317"/>
                <a:gd name="connsiteX85" fmla="*/ 213064 w 3003014"/>
                <a:gd name="connsiteY85" fmla="*/ 3710866 h 6871317"/>
                <a:gd name="connsiteX86" fmla="*/ 177553 w 3003014"/>
                <a:gd name="connsiteY86" fmla="*/ 3684233 h 6871317"/>
                <a:gd name="connsiteX87" fmla="*/ 142043 w 3003014"/>
                <a:gd name="connsiteY87" fmla="*/ 3630967 h 6871317"/>
                <a:gd name="connsiteX88" fmla="*/ 133165 w 3003014"/>
                <a:gd name="connsiteY88" fmla="*/ 3533313 h 6871317"/>
                <a:gd name="connsiteX89" fmla="*/ 106532 w 3003014"/>
                <a:gd name="connsiteY89" fmla="*/ 3524435 h 6871317"/>
                <a:gd name="connsiteX90" fmla="*/ 62144 w 3003014"/>
                <a:gd name="connsiteY90" fmla="*/ 3444536 h 6871317"/>
                <a:gd name="connsiteX91" fmla="*/ 88777 w 3003014"/>
                <a:gd name="connsiteY91" fmla="*/ 3400148 h 6871317"/>
                <a:gd name="connsiteX92" fmla="*/ 97654 w 3003014"/>
                <a:gd name="connsiteY92" fmla="*/ 3364637 h 6871317"/>
                <a:gd name="connsiteX93" fmla="*/ 88777 w 3003014"/>
                <a:gd name="connsiteY93" fmla="*/ 3311371 h 6871317"/>
                <a:gd name="connsiteX94" fmla="*/ 62144 w 3003014"/>
                <a:gd name="connsiteY94" fmla="*/ 3275861 h 6871317"/>
                <a:gd name="connsiteX95" fmla="*/ 17755 w 3003014"/>
                <a:gd name="connsiteY95" fmla="*/ 3240350 h 6871317"/>
                <a:gd name="connsiteX96" fmla="*/ 0 w 3003014"/>
                <a:gd name="connsiteY96" fmla="*/ 3213717 h 6871317"/>
                <a:gd name="connsiteX97" fmla="*/ 17755 w 3003014"/>
                <a:gd name="connsiteY97" fmla="*/ 3195961 h 6871317"/>
                <a:gd name="connsiteX98" fmla="*/ 26633 w 3003014"/>
                <a:gd name="connsiteY98" fmla="*/ 3169328 h 6871317"/>
                <a:gd name="connsiteX99" fmla="*/ 62144 w 3003014"/>
                <a:gd name="connsiteY99" fmla="*/ 3124940 h 6871317"/>
                <a:gd name="connsiteX100" fmla="*/ 88777 w 3003014"/>
                <a:gd name="connsiteY100" fmla="*/ 3107185 h 6871317"/>
                <a:gd name="connsiteX101" fmla="*/ 97654 w 3003014"/>
                <a:gd name="connsiteY101" fmla="*/ 3080552 h 6871317"/>
                <a:gd name="connsiteX102" fmla="*/ 115410 w 3003014"/>
                <a:gd name="connsiteY102" fmla="*/ 3062796 h 6871317"/>
                <a:gd name="connsiteX103" fmla="*/ 124287 w 3003014"/>
                <a:gd name="connsiteY103" fmla="*/ 3009530 h 6871317"/>
                <a:gd name="connsiteX104" fmla="*/ 142043 w 3003014"/>
                <a:gd name="connsiteY104" fmla="*/ 2991775 h 6871317"/>
                <a:gd name="connsiteX105" fmla="*/ 239697 w 3003014"/>
                <a:gd name="connsiteY105" fmla="*/ 2938509 h 6871317"/>
                <a:gd name="connsiteX106" fmla="*/ 284085 w 3003014"/>
                <a:gd name="connsiteY106" fmla="*/ 2911876 h 6871317"/>
                <a:gd name="connsiteX107" fmla="*/ 355107 w 3003014"/>
                <a:gd name="connsiteY107" fmla="*/ 2858610 h 6871317"/>
                <a:gd name="connsiteX108" fmla="*/ 346229 w 3003014"/>
                <a:gd name="connsiteY108" fmla="*/ 2787589 h 6871317"/>
                <a:gd name="connsiteX109" fmla="*/ 319596 w 3003014"/>
                <a:gd name="connsiteY109" fmla="*/ 2778711 h 6871317"/>
                <a:gd name="connsiteX110" fmla="*/ 292963 w 3003014"/>
                <a:gd name="connsiteY110" fmla="*/ 2752078 h 6871317"/>
                <a:gd name="connsiteX111" fmla="*/ 266330 w 3003014"/>
                <a:gd name="connsiteY111" fmla="*/ 2698812 h 6871317"/>
                <a:gd name="connsiteX112" fmla="*/ 230819 w 3003014"/>
                <a:gd name="connsiteY112" fmla="*/ 2681057 h 6871317"/>
                <a:gd name="connsiteX113" fmla="*/ 186431 w 3003014"/>
                <a:gd name="connsiteY113" fmla="*/ 2645546 h 6871317"/>
                <a:gd name="connsiteX114" fmla="*/ 124287 w 3003014"/>
                <a:gd name="connsiteY114" fmla="*/ 2592280 h 6871317"/>
                <a:gd name="connsiteX115" fmla="*/ 71021 w 3003014"/>
                <a:gd name="connsiteY115" fmla="*/ 2556769 h 6871317"/>
                <a:gd name="connsiteX116" fmla="*/ 97654 w 3003014"/>
                <a:gd name="connsiteY116" fmla="*/ 2459115 h 6871317"/>
                <a:gd name="connsiteX117" fmla="*/ 115410 w 3003014"/>
                <a:gd name="connsiteY117" fmla="*/ 2441360 h 6871317"/>
                <a:gd name="connsiteX118" fmla="*/ 142043 w 3003014"/>
                <a:gd name="connsiteY118" fmla="*/ 2388094 h 6871317"/>
                <a:gd name="connsiteX119" fmla="*/ 159798 w 3003014"/>
                <a:gd name="connsiteY119" fmla="*/ 2370338 h 6871317"/>
                <a:gd name="connsiteX120" fmla="*/ 177553 w 3003014"/>
                <a:gd name="connsiteY120" fmla="*/ 2343705 h 6871317"/>
                <a:gd name="connsiteX121" fmla="*/ 221942 w 3003014"/>
                <a:gd name="connsiteY121" fmla="*/ 2308195 h 6871317"/>
                <a:gd name="connsiteX122" fmla="*/ 204186 w 3003014"/>
                <a:gd name="connsiteY122" fmla="*/ 2290439 h 6871317"/>
                <a:gd name="connsiteX123" fmla="*/ 159798 w 3003014"/>
                <a:gd name="connsiteY123" fmla="*/ 2281561 h 6871317"/>
                <a:gd name="connsiteX124" fmla="*/ 142043 w 3003014"/>
                <a:gd name="connsiteY124" fmla="*/ 2228295 h 6871317"/>
                <a:gd name="connsiteX125" fmla="*/ 186431 w 3003014"/>
                <a:gd name="connsiteY125" fmla="*/ 2148396 h 6871317"/>
                <a:gd name="connsiteX126" fmla="*/ 177553 w 3003014"/>
                <a:gd name="connsiteY126" fmla="*/ 2104008 h 6871317"/>
                <a:gd name="connsiteX127" fmla="*/ 88777 w 3003014"/>
                <a:gd name="connsiteY127" fmla="*/ 2068497 h 6871317"/>
                <a:gd name="connsiteX128" fmla="*/ 44388 w 3003014"/>
                <a:gd name="connsiteY128" fmla="*/ 2032987 h 6871317"/>
                <a:gd name="connsiteX129" fmla="*/ 62144 w 3003014"/>
                <a:gd name="connsiteY129" fmla="*/ 1953088 h 6871317"/>
                <a:gd name="connsiteX130" fmla="*/ 79899 w 3003014"/>
                <a:gd name="connsiteY130" fmla="*/ 1926455 h 6871317"/>
                <a:gd name="connsiteX131" fmla="*/ 97654 w 3003014"/>
                <a:gd name="connsiteY131" fmla="*/ 1890944 h 6871317"/>
                <a:gd name="connsiteX132" fmla="*/ 106532 w 3003014"/>
                <a:gd name="connsiteY132" fmla="*/ 1855433 h 6871317"/>
                <a:gd name="connsiteX133" fmla="*/ 115410 w 3003014"/>
                <a:gd name="connsiteY133" fmla="*/ 1828800 h 6871317"/>
                <a:gd name="connsiteX134" fmla="*/ 88777 w 3003014"/>
                <a:gd name="connsiteY134" fmla="*/ 1731146 h 6871317"/>
                <a:gd name="connsiteX135" fmla="*/ 44388 w 3003014"/>
                <a:gd name="connsiteY135" fmla="*/ 1686758 h 6871317"/>
                <a:gd name="connsiteX136" fmla="*/ 26633 w 3003014"/>
                <a:gd name="connsiteY136" fmla="*/ 1624614 h 6871317"/>
                <a:gd name="connsiteX137" fmla="*/ 44388 w 3003014"/>
                <a:gd name="connsiteY137" fmla="*/ 1535837 h 6871317"/>
                <a:gd name="connsiteX138" fmla="*/ 62144 w 3003014"/>
                <a:gd name="connsiteY138" fmla="*/ 1491449 h 6871317"/>
                <a:gd name="connsiteX139" fmla="*/ 79899 w 3003014"/>
                <a:gd name="connsiteY139" fmla="*/ 1420428 h 6871317"/>
                <a:gd name="connsiteX140" fmla="*/ 88777 w 3003014"/>
                <a:gd name="connsiteY140" fmla="*/ 1269507 h 6871317"/>
                <a:gd name="connsiteX141" fmla="*/ 124287 w 3003014"/>
                <a:gd name="connsiteY141" fmla="*/ 1233996 h 6871317"/>
                <a:gd name="connsiteX142" fmla="*/ 142043 w 3003014"/>
                <a:gd name="connsiteY142" fmla="*/ 1207363 h 6871317"/>
                <a:gd name="connsiteX143" fmla="*/ 195309 w 3003014"/>
                <a:gd name="connsiteY143" fmla="*/ 1145220 h 6871317"/>
                <a:gd name="connsiteX144" fmla="*/ 177553 w 3003014"/>
                <a:gd name="connsiteY144" fmla="*/ 1127464 h 6871317"/>
                <a:gd name="connsiteX145" fmla="*/ 159798 w 3003014"/>
                <a:gd name="connsiteY145" fmla="*/ 1029810 h 6871317"/>
                <a:gd name="connsiteX146" fmla="*/ 150920 w 3003014"/>
                <a:gd name="connsiteY146" fmla="*/ 1003177 h 6871317"/>
                <a:gd name="connsiteX147" fmla="*/ 133165 w 3003014"/>
                <a:gd name="connsiteY147" fmla="*/ 941033 h 6871317"/>
                <a:gd name="connsiteX148" fmla="*/ 115410 w 3003014"/>
                <a:gd name="connsiteY148" fmla="*/ 905523 h 6871317"/>
                <a:gd name="connsiteX149" fmla="*/ 124287 w 3003014"/>
                <a:gd name="connsiteY149" fmla="*/ 870012 h 6871317"/>
                <a:gd name="connsiteX150" fmla="*/ 133165 w 3003014"/>
                <a:gd name="connsiteY150" fmla="*/ 825624 h 6871317"/>
                <a:gd name="connsiteX151" fmla="*/ 142043 w 3003014"/>
                <a:gd name="connsiteY151" fmla="*/ 798991 h 6871317"/>
                <a:gd name="connsiteX152" fmla="*/ 124287 w 3003014"/>
                <a:gd name="connsiteY152" fmla="*/ 754602 h 6871317"/>
                <a:gd name="connsiteX153" fmla="*/ 79899 w 3003014"/>
                <a:gd name="connsiteY153" fmla="*/ 701336 h 6871317"/>
                <a:gd name="connsiteX154" fmla="*/ 71021 w 3003014"/>
                <a:gd name="connsiteY154" fmla="*/ 674703 h 6871317"/>
                <a:gd name="connsiteX155" fmla="*/ 106532 w 3003014"/>
                <a:gd name="connsiteY155" fmla="*/ 621437 h 6871317"/>
                <a:gd name="connsiteX156" fmla="*/ 124287 w 3003014"/>
                <a:gd name="connsiteY156" fmla="*/ 568171 h 6871317"/>
                <a:gd name="connsiteX157" fmla="*/ 133165 w 3003014"/>
                <a:gd name="connsiteY157" fmla="*/ 541538 h 6871317"/>
                <a:gd name="connsiteX158" fmla="*/ 115410 w 3003014"/>
                <a:gd name="connsiteY158" fmla="*/ 479395 h 6871317"/>
                <a:gd name="connsiteX159" fmla="*/ 97654 w 3003014"/>
                <a:gd name="connsiteY159" fmla="*/ 461639 h 6871317"/>
                <a:gd name="connsiteX160" fmla="*/ 115410 w 3003014"/>
                <a:gd name="connsiteY160" fmla="*/ 292963 h 6871317"/>
                <a:gd name="connsiteX161" fmla="*/ 150920 w 3003014"/>
                <a:gd name="connsiteY161" fmla="*/ 266330 h 6871317"/>
                <a:gd name="connsiteX162" fmla="*/ 186431 w 3003014"/>
                <a:gd name="connsiteY162" fmla="*/ 221942 h 6871317"/>
                <a:gd name="connsiteX163" fmla="*/ 195309 w 3003014"/>
                <a:gd name="connsiteY163" fmla="*/ 195309 h 6871317"/>
                <a:gd name="connsiteX164" fmla="*/ 186431 w 3003014"/>
                <a:gd name="connsiteY164" fmla="*/ 168676 h 6871317"/>
                <a:gd name="connsiteX165" fmla="*/ 150920 w 3003014"/>
                <a:gd name="connsiteY165" fmla="*/ 159798 h 6871317"/>
                <a:gd name="connsiteX166" fmla="*/ 159798 w 3003014"/>
                <a:gd name="connsiteY166" fmla="*/ 124288 h 6871317"/>
                <a:gd name="connsiteX167" fmla="*/ 195309 w 3003014"/>
                <a:gd name="connsiteY167" fmla="*/ 106532 h 6871317"/>
                <a:gd name="connsiteX168" fmla="*/ 221942 w 3003014"/>
                <a:gd name="connsiteY168" fmla="*/ 88777 h 6871317"/>
                <a:gd name="connsiteX169" fmla="*/ 177553 w 3003014"/>
                <a:gd name="connsiteY169" fmla="*/ 53266 h 6871317"/>
                <a:gd name="connsiteX170" fmla="*/ 168676 w 3003014"/>
                <a:gd name="connsiteY170" fmla="*/ 8878 h 6871317"/>
                <a:gd name="connsiteX171" fmla="*/ 3003011 w 3003014"/>
                <a:gd name="connsiteY171" fmla="*/ 0 h 6871317"/>
                <a:gd name="connsiteX0" fmla="*/ 3003011 w 3004359"/>
                <a:gd name="connsiteY0" fmla="*/ 0 h 6871317"/>
                <a:gd name="connsiteX1" fmla="*/ 3004359 w 3004359"/>
                <a:gd name="connsiteY1" fmla="*/ 6845917 h 6871317"/>
                <a:gd name="connsiteX2" fmla="*/ 124287 w 3004359"/>
                <a:gd name="connsiteY2" fmla="*/ 6871317 h 6871317"/>
                <a:gd name="connsiteX3" fmla="*/ 195309 w 3004359"/>
                <a:gd name="connsiteY3" fmla="*/ 6693763 h 6871317"/>
                <a:gd name="connsiteX4" fmla="*/ 106532 w 3004359"/>
                <a:gd name="connsiteY4" fmla="*/ 6649375 h 6871317"/>
                <a:gd name="connsiteX5" fmla="*/ 44388 w 3004359"/>
                <a:gd name="connsiteY5" fmla="*/ 6613864 h 6871317"/>
                <a:gd name="connsiteX6" fmla="*/ 8878 w 3004359"/>
                <a:gd name="connsiteY6" fmla="*/ 6604987 h 6871317"/>
                <a:gd name="connsiteX7" fmla="*/ 26633 w 3004359"/>
                <a:gd name="connsiteY7" fmla="*/ 6578354 h 6871317"/>
                <a:gd name="connsiteX8" fmla="*/ 62144 w 3004359"/>
                <a:gd name="connsiteY8" fmla="*/ 6569476 h 6871317"/>
                <a:gd name="connsiteX9" fmla="*/ 79899 w 3004359"/>
                <a:gd name="connsiteY9" fmla="*/ 6516210 h 6871317"/>
                <a:gd name="connsiteX10" fmla="*/ 79899 w 3004359"/>
                <a:gd name="connsiteY10" fmla="*/ 6400800 h 6871317"/>
                <a:gd name="connsiteX11" fmla="*/ 106532 w 3004359"/>
                <a:gd name="connsiteY11" fmla="*/ 6241002 h 6871317"/>
                <a:gd name="connsiteX12" fmla="*/ 124287 w 3004359"/>
                <a:gd name="connsiteY12" fmla="*/ 6152226 h 6871317"/>
                <a:gd name="connsiteX13" fmla="*/ 142043 w 3004359"/>
                <a:gd name="connsiteY13" fmla="*/ 6125593 h 6871317"/>
                <a:gd name="connsiteX14" fmla="*/ 124287 w 3004359"/>
                <a:gd name="connsiteY14" fmla="*/ 6107837 h 6871317"/>
                <a:gd name="connsiteX15" fmla="*/ 142043 w 3004359"/>
                <a:gd name="connsiteY15" fmla="*/ 6072327 h 6871317"/>
                <a:gd name="connsiteX16" fmla="*/ 150920 w 3004359"/>
                <a:gd name="connsiteY16" fmla="*/ 6036816 h 6871317"/>
                <a:gd name="connsiteX17" fmla="*/ 106532 w 3004359"/>
                <a:gd name="connsiteY17" fmla="*/ 5983550 h 6871317"/>
                <a:gd name="connsiteX18" fmla="*/ 88777 w 3004359"/>
                <a:gd name="connsiteY18" fmla="*/ 5956917 h 6871317"/>
                <a:gd name="connsiteX19" fmla="*/ 106532 w 3004359"/>
                <a:gd name="connsiteY19" fmla="*/ 5921406 h 6871317"/>
                <a:gd name="connsiteX20" fmla="*/ 142043 w 3004359"/>
                <a:gd name="connsiteY20" fmla="*/ 5912528 h 6871317"/>
                <a:gd name="connsiteX21" fmla="*/ 168676 w 3004359"/>
                <a:gd name="connsiteY21" fmla="*/ 5885895 h 6871317"/>
                <a:gd name="connsiteX22" fmla="*/ 177553 w 3004359"/>
                <a:gd name="connsiteY22" fmla="*/ 5859262 h 6871317"/>
                <a:gd name="connsiteX23" fmla="*/ 195309 w 3004359"/>
                <a:gd name="connsiteY23" fmla="*/ 5823752 h 6871317"/>
                <a:gd name="connsiteX24" fmla="*/ 177553 w 3004359"/>
                <a:gd name="connsiteY24" fmla="*/ 5788241 h 6871317"/>
                <a:gd name="connsiteX25" fmla="*/ 97654 w 3004359"/>
                <a:gd name="connsiteY25" fmla="*/ 5743853 h 6871317"/>
                <a:gd name="connsiteX26" fmla="*/ 62144 w 3004359"/>
                <a:gd name="connsiteY26" fmla="*/ 5699464 h 6871317"/>
                <a:gd name="connsiteX27" fmla="*/ 71021 w 3004359"/>
                <a:gd name="connsiteY27" fmla="*/ 5672831 h 6871317"/>
                <a:gd name="connsiteX28" fmla="*/ 88777 w 3004359"/>
                <a:gd name="connsiteY28" fmla="*/ 5610688 h 6871317"/>
                <a:gd name="connsiteX29" fmla="*/ 106532 w 3004359"/>
                <a:gd name="connsiteY29" fmla="*/ 5592932 h 6871317"/>
                <a:gd name="connsiteX30" fmla="*/ 124287 w 3004359"/>
                <a:gd name="connsiteY30" fmla="*/ 5566299 h 6871317"/>
                <a:gd name="connsiteX31" fmla="*/ 133165 w 3004359"/>
                <a:gd name="connsiteY31" fmla="*/ 5539666 h 6871317"/>
                <a:gd name="connsiteX32" fmla="*/ 142043 w 3004359"/>
                <a:gd name="connsiteY32" fmla="*/ 5495278 h 6871317"/>
                <a:gd name="connsiteX33" fmla="*/ 195309 w 3004359"/>
                <a:gd name="connsiteY33" fmla="*/ 5450890 h 6871317"/>
                <a:gd name="connsiteX34" fmla="*/ 213064 w 3004359"/>
                <a:gd name="connsiteY34" fmla="*/ 5424257 h 6871317"/>
                <a:gd name="connsiteX35" fmla="*/ 177553 w 3004359"/>
                <a:gd name="connsiteY35" fmla="*/ 5362113 h 6871317"/>
                <a:gd name="connsiteX36" fmla="*/ 150920 w 3004359"/>
                <a:gd name="connsiteY36" fmla="*/ 5317725 h 6871317"/>
                <a:gd name="connsiteX37" fmla="*/ 97654 w 3004359"/>
                <a:gd name="connsiteY37" fmla="*/ 5282214 h 6871317"/>
                <a:gd name="connsiteX38" fmla="*/ 115410 w 3004359"/>
                <a:gd name="connsiteY38" fmla="*/ 5255581 h 6871317"/>
                <a:gd name="connsiteX39" fmla="*/ 142043 w 3004359"/>
                <a:gd name="connsiteY39" fmla="*/ 5246703 h 6871317"/>
                <a:gd name="connsiteX40" fmla="*/ 230819 w 3004359"/>
                <a:gd name="connsiteY40" fmla="*/ 5211193 h 6871317"/>
                <a:gd name="connsiteX41" fmla="*/ 319596 w 3004359"/>
                <a:gd name="connsiteY41" fmla="*/ 5157927 h 6871317"/>
                <a:gd name="connsiteX42" fmla="*/ 390617 w 3004359"/>
                <a:gd name="connsiteY42" fmla="*/ 5113538 h 6871317"/>
                <a:gd name="connsiteX43" fmla="*/ 399495 w 3004359"/>
                <a:gd name="connsiteY43" fmla="*/ 5086905 h 6871317"/>
                <a:gd name="connsiteX44" fmla="*/ 346229 w 3004359"/>
                <a:gd name="connsiteY44" fmla="*/ 5051395 h 6871317"/>
                <a:gd name="connsiteX45" fmla="*/ 319596 w 3004359"/>
                <a:gd name="connsiteY45" fmla="*/ 5024761 h 6871317"/>
                <a:gd name="connsiteX46" fmla="*/ 292963 w 3004359"/>
                <a:gd name="connsiteY46" fmla="*/ 4989251 h 6871317"/>
                <a:gd name="connsiteX47" fmla="*/ 266330 w 3004359"/>
                <a:gd name="connsiteY47" fmla="*/ 4971495 h 6871317"/>
                <a:gd name="connsiteX48" fmla="*/ 239697 w 3004359"/>
                <a:gd name="connsiteY48" fmla="*/ 4935985 h 6871317"/>
                <a:gd name="connsiteX49" fmla="*/ 221942 w 3004359"/>
                <a:gd name="connsiteY49" fmla="*/ 4918229 h 6871317"/>
                <a:gd name="connsiteX50" fmla="*/ 213064 w 3004359"/>
                <a:gd name="connsiteY50" fmla="*/ 4891596 h 6871317"/>
                <a:gd name="connsiteX51" fmla="*/ 204186 w 3004359"/>
                <a:gd name="connsiteY51" fmla="*/ 4838330 h 6871317"/>
                <a:gd name="connsiteX52" fmla="*/ 177553 w 3004359"/>
                <a:gd name="connsiteY52" fmla="*/ 4820575 h 6871317"/>
                <a:gd name="connsiteX53" fmla="*/ 186431 w 3004359"/>
                <a:gd name="connsiteY53" fmla="*/ 4793942 h 6871317"/>
                <a:gd name="connsiteX54" fmla="*/ 204186 w 3004359"/>
                <a:gd name="connsiteY54" fmla="*/ 4767309 h 6871317"/>
                <a:gd name="connsiteX55" fmla="*/ 177553 w 3004359"/>
                <a:gd name="connsiteY55" fmla="*/ 4731798 h 6871317"/>
                <a:gd name="connsiteX56" fmla="*/ 168676 w 3004359"/>
                <a:gd name="connsiteY56" fmla="*/ 4705165 h 6871317"/>
                <a:gd name="connsiteX57" fmla="*/ 106532 w 3004359"/>
                <a:gd name="connsiteY57" fmla="*/ 4687410 h 6871317"/>
                <a:gd name="connsiteX58" fmla="*/ 79899 w 3004359"/>
                <a:gd name="connsiteY58" fmla="*/ 4669655 h 6871317"/>
                <a:gd name="connsiteX59" fmla="*/ 124287 w 3004359"/>
                <a:gd name="connsiteY59" fmla="*/ 4643022 h 6871317"/>
                <a:gd name="connsiteX60" fmla="*/ 150920 w 3004359"/>
                <a:gd name="connsiteY60" fmla="*/ 4625266 h 6871317"/>
                <a:gd name="connsiteX61" fmla="*/ 186431 w 3004359"/>
                <a:gd name="connsiteY61" fmla="*/ 4607511 h 6871317"/>
                <a:gd name="connsiteX62" fmla="*/ 177553 w 3004359"/>
                <a:gd name="connsiteY62" fmla="*/ 4572000 h 6871317"/>
                <a:gd name="connsiteX63" fmla="*/ 142043 w 3004359"/>
                <a:gd name="connsiteY63" fmla="*/ 4554245 h 6871317"/>
                <a:gd name="connsiteX64" fmla="*/ 124287 w 3004359"/>
                <a:gd name="connsiteY64" fmla="*/ 4536490 h 6871317"/>
                <a:gd name="connsiteX65" fmla="*/ 142043 w 3004359"/>
                <a:gd name="connsiteY65" fmla="*/ 4509857 h 6871317"/>
                <a:gd name="connsiteX66" fmla="*/ 186431 w 3004359"/>
                <a:gd name="connsiteY66" fmla="*/ 4465468 h 6871317"/>
                <a:gd name="connsiteX67" fmla="*/ 195309 w 3004359"/>
                <a:gd name="connsiteY67" fmla="*/ 4438835 h 6871317"/>
                <a:gd name="connsiteX68" fmla="*/ 213064 w 3004359"/>
                <a:gd name="connsiteY68" fmla="*/ 4403325 h 6871317"/>
                <a:gd name="connsiteX69" fmla="*/ 195309 w 3004359"/>
                <a:gd name="connsiteY69" fmla="*/ 4323426 h 6871317"/>
                <a:gd name="connsiteX70" fmla="*/ 177553 w 3004359"/>
                <a:gd name="connsiteY70" fmla="*/ 4305670 h 6871317"/>
                <a:gd name="connsiteX71" fmla="*/ 106532 w 3004359"/>
                <a:gd name="connsiteY71" fmla="*/ 4261282 h 6871317"/>
                <a:gd name="connsiteX72" fmla="*/ 62144 w 3004359"/>
                <a:gd name="connsiteY72" fmla="*/ 4208016 h 6871317"/>
                <a:gd name="connsiteX73" fmla="*/ 88777 w 3004359"/>
                <a:gd name="connsiteY73" fmla="*/ 4190261 h 6871317"/>
                <a:gd name="connsiteX74" fmla="*/ 115410 w 3004359"/>
                <a:gd name="connsiteY74" fmla="*/ 4163628 h 6871317"/>
                <a:gd name="connsiteX75" fmla="*/ 186431 w 3004359"/>
                <a:gd name="connsiteY75" fmla="*/ 4110361 h 6871317"/>
                <a:gd name="connsiteX76" fmla="*/ 204186 w 3004359"/>
                <a:gd name="connsiteY76" fmla="*/ 4083728 h 6871317"/>
                <a:gd name="connsiteX77" fmla="*/ 248575 w 3004359"/>
                <a:gd name="connsiteY77" fmla="*/ 4012707 h 6871317"/>
                <a:gd name="connsiteX78" fmla="*/ 266330 w 3004359"/>
                <a:gd name="connsiteY78" fmla="*/ 3977196 h 6871317"/>
                <a:gd name="connsiteX79" fmla="*/ 301841 w 3004359"/>
                <a:gd name="connsiteY79" fmla="*/ 3941686 h 6871317"/>
                <a:gd name="connsiteX80" fmla="*/ 310718 w 3004359"/>
                <a:gd name="connsiteY80" fmla="*/ 3906175 h 6871317"/>
                <a:gd name="connsiteX81" fmla="*/ 319596 w 3004359"/>
                <a:gd name="connsiteY81" fmla="*/ 3879542 h 6871317"/>
                <a:gd name="connsiteX82" fmla="*/ 310718 w 3004359"/>
                <a:gd name="connsiteY82" fmla="*/ 3817398 h 6871317"/>
                <a:gd name="connsiteX83" fmla="*/ 292963 w 3004359"/>
                <a:gd name="connsiteY83" fmla="*/ 3755255 h 6871317"/>
                <a:gd name="connsiteX84" fmla="*/ 239697 w 3004359"/>
                <a:gd name="connsiteY84" fmla="*/ 3737499 h 6871317"/>
                <a:gd name="connsiteX85" fmla="*/ 213064 w 3004359"/>
                <a:gd name="connsiteY85" fmla="*/ 3710866 h 6871317"/>
                <a:gd name="connsiteX86" fmla="*/ 177553 w 3004359"/>
                <a:gd name="connsiteY86" fmla="*/ 3684233 h 6871317"/>
                <a:gd name="connsiteX87" fmla="*/ 142043 w 3004359"/>
                <a:gd name="connsiteY87" fmla="*/ 3630967 h 6871317"/>
                <a:gd name="connsiteX88" fmla="*/ 133165 w 3004359"/>
                <a:gd name="connsiteY88" fmla="*/ 3533313 h 6871317"/>
                <a:gd name="connsiteX89" fmla="*/ 106532 w 3004359"/>
                <a:gd name="connsiteY89" fmla="*/ 3524435 h 6871317"/>
                <a:gd name="connsiteX90" fmla="*/ 62144 w 3004359"/>
                <a:gd name="connsiteY90" fmla="*/ 3444536 h 6871317"/>
                <a:gd name="connsiteX91" fmla="*/ 88777 w 3004359"/>
                <a:gd name="connsiteY91" fmla="*/ 3400148 h 6871317"/>
                <a:gd name="connsiteX92" fmla="*/ 97654 w 3004359"/>
                <a:gd name="connsiteY92" fmla="*/ 3364637 h 6871317"/>
                <a:gd name="connsiteX93" fmla="*/ 88777 w 3004359"/>
                <a:gd name="connsiteY93" fmla="*/ 3311371 h 6871317"/>
                <a:gd name="connsiteX94" fmla="*/ 62144 w 3004359"/>
                <a:gd name="connsiteY94" fmla="*/ 3275861 h 6871317"/>
                <a:gd name="connsiteX95" fmla="*/ 17755 w 3004359"/>
                <a:gd name="connsiteY95" fmla="*/ 3240350 h 6871317"/>
                <a:gd name="connsiteX96" fmla="*/ 0 w 3004359"/>
                <a:gd name="connsiteY96" fmla="*/ 3213717 h 6871317"/>
                <a:gd name="connsiteX97" fmla="*/ 17755 w 3004359"/>
                <a:gd name="connsiteY97" fmla="*/ 3195961 h 6871317"/>
                <a:gd name="connsiteX98" fmla="*/ 26633 w 3004359"/>
                <a:gd name="connsiteY98" fmla="*/ 3169328 h 6871317"/>
                <a:gd name="connsiteX99" fmla="*/ 62144 w 3004359"/>
                <a:gd name="connsiteY99" fmla="*/ 3124940 h 6871317"/>
                <a:gd name="connsiteX100" fmla="*/ 88777 w 3004359"/>
                <a:gd name="connsiteY100" fmla="*/ 3107185 h 6871317"/>
                <a:gd name="connsiteX101" fmla="*/ 97654 w 3004359"/>
                <a:gd name="connsiteY101" fmla="*/ 3080552 h 6871317"/>
                <a:gd name="connsiteX102" fmla="*/ 115410 w 3004359"/>
                <a:gd name="connsiteY102" fmla="*/ 3062796 h 6871317"/>
                <a:gd name="connsiteX103" fmla="*/ 124287 w 3004359"/>
                <a:gd name="connsiteY103" fmla="*/ 3009530 h 6871317"/>
                <a:gd name="connsiteX104" fmla="*/ 142043 w 3004359"/>
                <a:gd name="connsiteY104" fmla="*/ 2991775 h 6871317"/>
                <a:gd name="connsiteX105" fmla="*/ 239697 w 3004359"/>
                <a:gd name="connsiteY105" fmla="*/ 2938509 h 6871317"/>
                <a:gd name="connsiteX106" fmla="*/ 284085 w 3004359"/>
                <a:gd name="connsiteY106" fmla="*/ 2911876 h 6871317"/>
                <a:gd name="connsiteX107" fmla="*/ 355107 w 3004359"/>
                <a:gd name="connsiteY107" fmla="*/ 2858610 h 6871317"/>
                <a:gd name="connsiteX108" fmla="*/ 346229 w 3004359"/>
                <a:gd name="connsiteY108" fmla="*/ 2787589 h 6871317"/>
                <a:gd name="connsiteX109" fmla="*/ 319596 w 3004359"/>
                <a:gd name="connsiteY109" fmla="*/ 2778711 h 6871317"/>
                <a:gd name="connsiteX110" fmla="*/ 292963 w 3004359"/>
                <a:gd name="connsiteY110" fmla="*/ 2752078 h 6871317"/>
                <a:gd name="connsiteX111" fmla="*/ 266330 w 3004359"/>
                <a:gd name="connsiteY111" fmla="*/ 2698812 h 6871317"/>
                <a:gd name="connsiteX112" fmla="*/ 230819 w 3004359"/>
                <a:gd name="connsiteY112" fmla="*/ 2681057 h 6871317"/>
                <a:gd name="connsiteX113" fmla="*/ 186431 w 3004359"/>
                <a:gd name="connsiteY113" fmla="*/ 2645546 h 6871317"/>
                <a:gd name="connsiteX114" fmla="*/ 124287 w 3004359"/>
                <a:gd name="connsiteY114" fmla="*/ 2592280 h 6871317"/>
                <a:gd name="connsiteX115" fmla="*/ 71021 w 3004359"/>
                <a:gd name="connsiteY115" fmla="*/ 2556769 h 6871317"/>
                <a:gd name="connsiteX116" fmla="*/ 97654 w 3004359"/>
                <a:gd name="connsiteY116" fmla="*/ 2459115 h 6871317"/>
                <a:gd name="connsiteX117" fmla="*/ 115410 w 3004359"/>
                <a:gd name="connsiteY117" fmla="*/ 2441360 h 6871317"/>
                <a:gd name="connsiteX118" fmla="*/ 142043 w 3004359"/>
                <a:gd name="connsiteY118" fmla="*/ 2388094 h 6871317"/>
                <a:gd name="connsiteX119" fmla="*/ 159798 w 3004359"/>
                <a:gd name="connsiteY119" fmla="*/ 2370338 h 6871317"/>
                <a:gd name="connsiteX120" fmla="*/ 177553 w 3004359"/>
                <a:gd name="connsiteY120" fmla="*/ 2343705 h 6871317"/>
                <a:gd name="connsiteX121" fmla="*/ 221942 w 3004359"/>
                <a:gd name="connsiteY121" fmla="*/ 2308195 h 6871317"/>
                <a:gd name="connsiteX122" fmla="*/ 204186 w 3004359"/>
                <a:gd name="connsiteY122" fmla="*/ 2290439 h 6871317"/>
                <a:gd name="connsiteX123" fmla="*/ 159798 w 3004359"/>
                <a:gd name="connsiteY123" fmla="*/ 2281561 h 6871317"/>
                <a:gd name="connsiteX124" fmla="*/ 142043 w 3004359"/>
                <a:gd name="connsiteY124" fmla="*/ 2228295 h 6871317"/>
                <a:gd name="connsiteX125" fmla="*/ 186431 w 3004359"/>
                <a:gd name="connsiteY125" fmla="*/ 2148396 h 6871317"/>
                <a:gd name="connsiteX126" fmla="*/ 177553 w 3004359"/>
                <a:gd name="connsiteY126" fmla="*/ 2104008 h 6871317"/>
                <a:gd name="connsiteX127" fmla="*/ 88777 w 3004359"/>
                <a:gd name="connsiteY127" fmla="*/ 2068497 h 6871317"/>
                <a:gd name="connsiteX128" fmla="*/ 44388 w 3004359"/>
                <a:gd name="connsiteY128" fmla="*/ 2032987 h 6871317"/>
                <a:gd name="connsiteX129" fmla="*/ 62144 w 3004359"/>
                <a:gd name="connsiteY129" fmla="*/ 1953088 h 6871317"/>
                <a:gd name="connsiteX130" fmla="*/ 79899 w 3004359"/>
                <a:gd name="connsiteY130" fmla="*/ 1926455 h 6871317"/>
                <a:gd name="connsiteX131" fmla="*/ 97654 w 3004359"/>
                <a:gd name="connsiteY131" fmla="*/ 1890944 h 6871317"/>
                <a:gd name="connsiteX132" fmla="*/ 106532 w 3004359"/>
                <a:gd name="connsiteY132" fmla="*/ 1855433 h 6871317"/>
                <a:gd name="connsiteX133" fmla="*/ 115410 w 3004359"/>
                <a:gd name="connsiteY133" fmla="*/ 1828800 h 6871317"/>
                <a:gd name="connsiteX134" fmla="*/ 88777 w 3004359"/>
                <a:gd name="connsiteY134" fmla="*/ 1731146 h 6871317"/>
                <a:gd name="connsiteX135" fmla="*/ 44388 w 3004359"/>
                <a:gd name="connsiteY135" fmla="*/ 1686758 h 6871317"/>
                <a:gd name="connsiteX136" fmla="*/ 26633 w 3004359"/>
                <a:gd name="connsiteY136" fmla="*/ 1624614 h 6871317"/>
                <a:gd name="connsiteX137" fmla="*/ 44388 w 3004359"/>
                <a:gd name="connsiteY137" fmla="*/ 1535837 h 6871317"/>
                <a:gd name="connsiteX138" fmla="*/ 62144 w 3004359"/>
                <a:gd name="connsiteY138" fmla="*/ 1491449 h 6871317"/>
                <a:gd name="connsiteX139" fmla="*/ 79899 w 3004359"/>
                <a:gd name="connsiteY139" fmla="*/ 1420428 h 6871317"/>
                <a:gd name="connsiteX140" fmla="*/ 88777 w 3004359"/>
                <a:gd name="connsiteY140" fmla="*/ 1269507 h 6871317"/>
                <a:gd name="connsiteX141" fmla="*/ 124287 w 3004359"/>
                <a:gd name="connsiteY141" fmla="*/ 1233996 h 6871317"/>
                <a:gd name="connsiteX142" fmla="*/ 142043 w 3004359"/>
                <a:gd name="connsiteY142" fmla="*/ 1207363 h 6871317"/>
                <a:gd name="connsiteX143" fmla="*/ 195309 w 3004359"/>
                <a:gd name="connsiteY143" fmla="*/ 1145220 h 6871317"/>
                <a:gd name="connsiteX144" fmla="*/ 177553 w 3004359"/>
                <a:gd name="connsiteY144" fmla="*/ 1127464 h 6871317"/>
                <a:gd name="connsiteX145" fmla="*/ 159798 w 3004359"/>
                <a:gd name="connsiteY145" fmla="*/ 1029810 h 6871317"/>
                <a:gd name="connsiteX146" fmla="*/ 150920 w 3004359"/>
                <a:gd name="connsiteY146" fmla="*/ 1003177 h 6871317"/>
                <a:gd name="connsiteX147" fmla="*/ 133165 w 3004359"/>
                <a:gd name="connsiteY147" fmla="*/ 941033 h 6871317"/>
                <a:gd name="connsiteX148" fmla="*/ 115410 w 3004359"/>
                <a:gd name="connsiteY148" fmla="*/ 905523 h 6871317"/>
                <a:gd name="connsiteX149" fmla="*/ 124287 w 3004359"/>
                <a:gd name="connsiteY149" fmla="*/ 870012 h 6871317"/>
                <a:gd name="connsiteX150" fmla="*/ 133165 w 3004359"/>
                <a:gd name="connsiteY150" fmla="*/ 825624 h 6871317"/>
                <a:gd name="connsiteX151" fmla="*/ 142043 w 3004359"/>
                <a:gd name="connsiteY151" fmla="*/ 798991 h 6871317"/>
                <a:gd name="connsiteX152" fmla="*/ 124287 w 3004359"/>
                <a:gd name="connsiteY152" fmla="*/ 754602 h 6871317"/>
                <a:gd name="connsiteX153" fmla="*/ 79899 w 3004359"/>
                <a:gd name="connsiteY153" fmla="*/ 701336 h 6871317"/>
                <a:gd name="connsiteX154" fmla="*/ 71021 w 3004359"/>
                <a:gd name="connsiteY154" fmla="*/ 674703 h 6871317"/>
                <a:gd name="connsiteX155" fmla="*/ 106532 w 3004359"/>
                <a:gd name="connsiteY155" fmla="*/ 621437 h 6871317"/>
                <a:gd name="connsiteX156" fmla="*/ 124287 w 3004359"/>
                <a:gd name="connsiteY156" fmla="*/ 568171 h 6871317"/>
                <a:gd name="connsiteX157" fmla="*/ 133165 w 3004359"/>
                <a:gd name="connsiteY157" fmla="*/ 541538 h 6871317"/>
                <a:gd name="connsiteX158" fmla="*/ 115410 w 3004359"/>
                <a:gd name="connsiteY158" fmla="*/ 479395 h 6871317"/>
                <a:gd name="connsiteX159" fmla="*/ 97654 w 3004359"/>
                <a:gd name="connsiteY159" fmla="*/ 461639 h 6871317"/>
                <a:gd name="connsiteX160" fmla="*/ 115410 w 3004359"/>
                <a:gd name="connsiteY160" fmla="*/ 292963 h 6871317"/>
                <a:gd name="connsiteX161" fmla="*/ 150920 w 3004359"/>
                <a:gd name="connsiteY161" fmla="*/ 266330 h 6871317"/>
                <a:gd name="connsiteX162" fmla="*/ 186431 w 3004359"/>
                <a:gd name="connsiteY162" fmla="*/ 221942 h 6871317"/>
                <a:gd name="connsiteX163" fmla="*/ 195309 w 3004359"/>
                <a:gd name="connsiteY163" fmla="*/ 195309 h 6871317"/>
                <a:gd name="connsiteX164" fmla="*/ 186431 w 3004359"/>
                <a:gd name="connsiteY164" fmla="*/ 168676 h 6871317"/>
                <a:gd name="connsiteX165" fmla="*/ 150920 w 3004359"/>
                <a:gd name="connsiteY165" fmla="*/ 159798 h 6871317"/>
                <a:gd name="connsiteX166" fmla="*/ 159798 w 3004359"/>
                <a:gd name="connsiteY166" fmla="*/ 124288 h 6871317"/>
                <a:gd name="connsiteX167" fmla="*/ 195309 w 3004359"/>
                <a:gd name="connsiteY167" fmla="*/ 106532 h 6871317"/>
                <a:gd name="connsiteX168" fmla="*/ 221942 w 3004359"/>
                <a:gd name="connsiteY168" fmla="*/ 88777 h 6871317"/>
                <a:gd name="connsiteX169" fmla="*/ 177553 w 3004359"/>
                <a:gd name="connsiteY169" fmla="*/ 53266 h 6871317"/>
                <a:gd name="connsiteX170" fmla="*/ 168676 w 3004359"/>
                <a:gd name="connsiteY170" fmla="*/ 8878 h 6871317"/>
                <a:gd name="connsiteX171" fmla="*/ 3003011 w 3004359"/>
                <a:gd name="connsiteY171" fmla="*/ 0 h 6871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004359" h="6871317">
                  <a:moveTo>
                    <a:pt x="3003011" y="0"/>
                  </a:moveTo>
                  <a:cubicBezTo>
                    <a:pt x="3005970" y="2290439"/>
                    <a:pt x="3001400" y="4555478"/>
                    <a:pt x="3004359" y="6845917"/>
                  </a:cubicBezTo>
                  <a:lnTo>
                    <a:pt x="124287" y="6871317"/>
                  </a:lnTo>
                  <a:lnTo>
                    <a:pt x="195309" y="6693763"/>
                  </a:lnTo>
                  <a:cubicBezTo>
                    <a:pt x="165717" y="6678967"/>
                    <a:pt x="135663" y="6665061"/>
                    <a:pt x="106532" y="6649375"/>
                  </a:cubicBezTo>
                  <a:cubicBezTo>
                    <a:pt x="67142" y="6628166"/>
                    <a:pt x="91606" y="6631571"/>
                    <a:pt x="44388" y="6613864"/>
                  </a:cubicBezTo>
                  <a:cubicBezTo>
                    <a:pt x="32964" y="6609580"/>
                    <a:pt x="20715" y="6607946"/>
                    <a:pt x="8878" y="6604987"/>
                  </a:cubicBezTo>
                  <a:cubicBezTo>
                    <a:pt x="14796" y="6596109"/>
                    <a:pt x="17755" y="6584272"/>
                    <a:pt x="26633" y="6578354"/>
                  </a:cubicBezTo>
                  <a:cubicBezTo>
                    <a:pt x="36785" y="6571586"/>
                    <a:pt x="54204" y="6578740"/>
                    <a:pt x="62144" y="6569476"/>
                  </a:cubicBezTo>
                  <a:cubicBezTo>
                    <a:pt x="74324" y="6555266"/>
                    <a:pt x="79899" y="6516210"/>
                    <a:pt x="79899" y="6516210"/>
                  </a:cubicBezTo>
                  <a:cubicBezTo>
                    <a:pt x="62777" y="6379238"/>
                    <a:pt x="70372" y="6500826"/>
                    <a:pt x="79899" y="6400800"/>
                  </a:cubicBezTo>
                  <a:cubicBezTo>
                    <a:pt x="94741" y="6244962"/>
                    <a:pt x="54273" y="6293264"/>
                    <a:pt x="106532" y="6241002"/>
                  </a:cubicBezTo>
                  <a:cubicBezTo>
                    <a:pt x="108534" y="6228992"/>
                    <a:pt x="117065" y="6169077"/>
                    <a:pt x="124287" y="6152226"/>
                  </a:cubicBezTo>
                  <a:cubicBezTo>
                    <a:pt x="128490" y="6142419"/>
                    <a:pt x="136124" y="6134471"/>
                    <a:pt x="142043" y="6125593"/>
                  </a:cubicBezTo>
                  <a:cubicBezTo>
                    <a:pt x="136124" y="6119674"/>
                    <a:pt x="124287" y="6116207"/>
                    <a:pt x="124287" y="6107837"/>
                  </a:cubicBezTo>
                  <a:cubicBezTo>
                    <a:pt x="124287" y="6094603"/>
                    <a:pt x="137396" y="6084718"/>
                    <a:pt x="142043" y="6072327"/>
                  </a:cubicBezTo>
                  <a:cubicBezTo>
                    <a:pt x="146327" y="6060903"/>
                    <a:pt x="147961" y="6048653"/>
                    <a:pt x="150920" y="6036816"/>
                  </a:cubicBezTo>
                  <a:cubicBezTo>
                    <a:pt x="106838" y="5970691"/>
                    <a:pt x="163494" y="6051905"/>
                    <a:pt x="106532" y="5983550"/>
                  </a:cubicBezTo>
                  <a:cubicBezTo>
                    <a:pt x="99702" y="5975353"/>
                    <a:pt x="94695" y="5965795"/>
                    <a:pt x="88777" y="5956917"/>
                  </a:cubicBezTo>
                  <a:cubicBezTo>
                    <a:pt x="94695" y="5945080"/>
                    <a:pt x="96365" y="5929878"/>
                    <a:pt x="106532" y="5921406"/>
                  </a:cubicBezTo>
                  <a:cubicBezTo>
                    <a:pt x="115905" y="5913595"/>
                    <a:pt x="131449" y="5918582"/>
                    <a:pt x="142043" y="5912528"/>
                  </a:cubicBezTo>
                  <a:cubicBezTo>
                    <a:pt x="152944" y="5906299"/>
                    <a:pt x="159798" y="5894773"/>
                    <a:pt x="168676" y="5885895"/>
                  </a:cubicBezTo>
                  <a:cubicBezTo>
                    <a:pt x="171635" y="5877017"/>
                    <a:pt x="173867" y="5867863"/>
                    <a:pt x="177553" y="5859262"/>
                  </a:cubicBezTo>
                  <a:cubicBezTo>
                    <a:pt x="182766" y="5847098"/>
                    <a:pt x="195309" y="5836986"/>
                    <a:pt x="195309" y="5823752"/>
                  </a:cubicBezTo>
                  <a:cubicBezTo>
                    <a:pt x="195309" y="5810518"/>
                    <a:pt x="186911" y="5797599"/>
                    <a:pt x="177553" y="5788241"/>
                  </a:cubicBezTo>
                  <a:cubicBezTo>
                    <a:pt x="147025" y="5757713"/>
                    <a:pt x="131146" y="5755016"/>
                    <a:pt x="97654" y="5743853"/>
                  </a:cubicBezTo>
                  <a:cubicBezTo>
                    <a:pt x="88168" y="5734367"/>
                    <a:pt x="64384" y="5712902"/>
                    <a:pt x="62144" y="5699464"/>
                  </a:cubicBezTo>
                  <a:cubicBezTo>
                    <a:pt x="60606" y="5690234"/>
                    <a:pt x="68450" y="5681829"/>
                    <a:pt x="71021" y="5672831"/>
                  </a:cubicBezTo>
                  <a:cubicBezTo>
                    <a:pt x="73132" y="5665443"/>
                    <a:pt x="82972" y="5620363"/>
                    <a:pt x="88777" y="5610688"/>
                  </a:cubicBezTo>
                  <a:cubicBezTo>
                    <a:pt x="93083" y="5603511"/>
                    <a:pt x="101303" y="5599468"/>
                    <a:pt x="106532" y="5592932"/>
                  </a:cubicBezTo>
                  <a:cubicBezTo>
                    <a:pt x="113197" y="5584600"/>
                    <a:pt x="119515" y="5575842"/>
                    <a:pt x="124287" y="5566299"/>
                  </a:cubicBezTo>
                  <a:cubicBezTo>
                    <a:pt x="128472" y="5557929"/>
                    <a:pt x="130895" y="5548744"/>
                    <a:pt x="133165" y="5539666"/>
                  </a:cubicBezTo>
                  <a:cubicBezTo>
                    <a:pt x="136825" y="5525028"/>
                    <a:pt x="135295" y="5508774"/>
                    <a:pt x="142043" y="5495278"/>
                  </a:cubicBezTo>
                  <a:cubicBezTo>
                    <a:pt x="150588" y="5478189"/>
                    <a:pt x="180013" y="5461087"/>
                    <a:pt x="195309" y="5450890"/>
                  </a:cubicBezTo>
                  <a:cubicBezTo>
                    <a:pt x="201227" y="5442012"/>
                    <a:pt x="213064" y="5434927"/>
                    <a:pt x="213064" y="5424257"/>
                  </a:cubicBezTo>
                  <a:cubicBezTo>
                    <a:pt x="213064" y="5392959"/>
                    <a:pt x="195620" y="5380179"/>
                    <a:pt x="177553" y="5362113"/>
                  </a:cubicBezTo>
                  <a:cubicBezTo>
                    <a:pt x="169056" y="5336621"/>
                    <a:pt x="172586" y="5333974"/>
                    <a:pt x="150920" y="5317725"/>
                  </a:cubicBezTo>
                  <a:cubicBezTo>
                    <a:pt x="133848" y="5304921"/>
                    <a:pt x="97654" y="5282214"/>
                    <a:pt x="97654" y="5282214"/>
                  </a:cubicBezTo>
                  <a:cubicBezTo>
                    <a:pt x="103573" y="5273336"/>
                    <a:pt x="107078" y="5262246"/>
                    <a:pt x="115410" y="5255581"/>
                  </a:cubicBezTo>
                  <a:cubicBezTo>
                    <a:pt x="122717" y="5249735"/>
                    <a:pt x="133354" y="5250178"/>
                    <a:pt x="142043" y="5246703"/>
                  </a:cubicBezTo>
                  <a:cubicBezTo>
                    <a:pt x="243089" y="5206284"/>
                    <a:pt x="170223" y="5231390"/>
                    <a:pt x="230819" y="5211193"/>
                  </a:cubicBezTo>
                  <a:cubicBezTo>
                    <a:pt x="341700" y="5128033"/>
                    <a:pt x="173284" y="5251036"/>
                    <a:pt x="319596" y="5157927"/>
                  </a:cubicBezTo>
                  <a:cubicBezTo>
                    <a:pt x="399209" y="5107264"/>
                    <a:pt x="332221" y="5133004"/>
                    <a:pt x="390617" y="5113538"/>
                  </a:cubicBezTo>
                  <a:cubicBezTo>
                    <a:pt x="393576" y="5104660"/>
                    <a:pt x="404934" y="5094520"/>
                    <a:pt x="399495" y="5086905"/>
                  </a:cubicBezTo>
                  <a:cubicBezTo>
                    <a:pt x="387092" y="5069541"/>
                    <a:pt x="361318" y="5066484"/>
                    <a:pt x="346229" y="5051395"/>
                  </a:cubicBezTo>
                  <a:cubicBezTo>
                    <a:pt x="337351" y="5042517"/>
                    <a:pt x="327767" y="5034294"/>
                    <a:pt x="319596" y="5024761"/>
                  </a:cubicBezTo>
                  <a:cubicBezTo>
                    <a:pt x="309967" y="5013527"/>
                    <a:pt x="303425" y="4999713"/>
                    <a:pt x="292963" y="4989251"/>
                  </a:cubicBezTo>
                  <a:cubicBezTo>
                    <a:pt x="285418" y="4981706"/>
                    <a:pt x="273875" y="4979040"/>
                    <a:pt x="266330" y="4971495"/>
                  </a:cubicBezTo>
                  <a:cubicBezTo>
                    <a:pt x="255868" y="4961033"/>
                    <a:pt x="249169" y="4947352"/>
                    <a:pt x="239697" y="4935985"/>
                  </a:cubicBezTo>
                  <a:cubicBezTo>
                    <a:pt x="234339" y="4929555"/>
                    <a:pt x="227860" y="4924148"/>
                    <a:pt x="221942" y="4918229"/>
                  </a:cubicBezTo>
                  <a:cubicBezTo>
                    <a:pt x="218983" y="4909351"/>
                    <a:pt x="215094" y="4900731"/>
                    <a:pt x="213064" y="4891596"/>
                  </a:cubicBezTo>
                  <a:cubicBezTo>
                    <a:pt x="209159" y="4874024"/>
                    <a:pt x="212236" y="4854430"/>
                    <a:pt x="204186" y="4838330"/>
                  </a:cubicBezTo>
                  <a:cubicBezTo>
                    <a:pt x="199414" y="4828787"/>
                    <a:pt x="186431" y="4826493"/>
                    <a:pt x="177553" y="4820575"/>
                  </a:cubicBezTo>
                  <a:cubicBezTo>
                    <a:pt x="180512" y="4811697"/>
                    <a:pt x="182246" y="4802312"/>
                    <a:pt x="186431" y="4793942"/>
                  </a:cubicBezTo>
                  <a:cubicBezTo>
                    <a:pt x="191203" y="4784399"/>
                    <a:pt x="205695" y="4777871"/>
                    <a:pt x="204186" y="4767309"/>
                  </a:cubicBezTo>
                  <a:cubicBezTo>
                    <a:pt x="202093" y="4752662"/>
                    <a:pt x="186431" y="4743635"/>
                    <a:pt x="177553" y="4731798"/>
                  </a:cubicBezTo>
                  <a:cubicBezTo>
                    <a:pt x="174594" y="4722920"/>
                    <a:pt x="176611" y="4710125"/>
                    <a:pt x="168676" y="4705165"/>
                  </a:cubicBezTo>
                  <a:cubicBezTo>
                    <a:pt x="150407" y="4693747"/>
                    <a:pt x="126535" y="4695411"/>
                    <a:pt x="106532" y="4687410"/>
                  </a:cubicBezTo>
                  <a:cubicBezTo>
                    <a:pt x="96626" y="4683447"/>
                    <a:pt x="88777" y="4675573"/>
                    <a:pt x="79899" y="4669655"/>
                  </a:cubicBezTo>
                  <a:cubicBezTo>
                    <a:pt x="94695" y="4660777"/>
                    <a:pt x="109655" y="4652167"/>
                    <a:pt x="124287" y="4643022"/>
                  </a:cubicBezTo>
                  <a:cubicBezTo>
                    <a:pt x="133335" y="4637367"/>
                    <a:pt x="141656" y="4630560"/>
                    <a:pt x="150920" y="4625266"/>
                  </a:cubicBezTo>
                  <a:cubicBezTo>
                    <a:pt x="162410" y="4618700"/>
                    <a:pt x="174594" y="4613429"/>
                    <a:pt x="186431" y="4607511"/>
                  </a:cubicBezTo>
                  <a:cubicBezTo>
                    <a:pt x="183472" y="4595674"/>
                    <a:pt x="185364" y="4581373"/>
                    <a:pt x="177553" y="4572000"/>
                  </a:cubicBezTo>
                  <a:cubicBezTo>
                    <a:pt x="169081" y="4561833"/>
                    <a:pt x="153054" y="4561586"/>
                    <a:pt x="142043" y="4554245"/>
                  </a:cubicBezTo>
                  <a:cubicBezTo>
                    <a:pt x="135079" y="4549602"/>
                    <a:pt x="130206" y="4542408"/>
                    <a:pt x="124287" y="4536490"/>
                  </a:cubicBezTo>
                  <a:cubicBezTo>
                    <a:pt x="130206" y="4527612"/>
                    <a:pt x="135017" y="4517887"/>
                    <a:pt x="142043" y="4509857"/>
                  </a:cubicBezTo>
                  <a:cubicBezTo>
                    <a:pt x="155822" y="4494109"/>
                    <a:pt x="186431" y="4465468"/>
                    <a:pt x="186431" y="4465468"/>
                  </a:cubicBezTo>
                  <a:cubicBezTo>
                    <a:pt x="189390" y="4456590"/>
                    <a:pt x="191623" y="4447436"/>
                    <a:pt x="195309" y="4438835"/>
                  </a:cubicBezTo>
                  <a:cubicBezTo>
                    <a:pt x="200522" y="4426671"/>
                    <a:pt x="213064" y="4416559"/>
                    <a:pt x="213064" y="4403325"/>
                  </a:cubicBezTo>
                  <a:cubicBezTo>
                    <a:pt x="213064" y="4376042"/>
                    <a:pt x="204633" y="4349066"/>
                    <a:pt x="195309" y="4323426"/>
                  </a:cubicBezTo>
                  <a:cubicBezTo>
                    <a:pt x="192449" y="4315560"/>
                    <a:pt x="183983" y="4311029"/>
                    <a:pt x="177553" y="4305670"/>
                  </a:cubicBezTo>
                  <a:cubicBezTo>
                    <a:pt x="142979" y="4276858"/>
                    <a:pt x="144970" y="4280501"/>
                    <a:pt x="106532" y="4261282"/>
                  </a:cubicBezTo>
                  <a:cubicBezTo>
                    <a:pt x="103866" y="4258616"/>
                    <a:pt x="60084" y="4218316"/>
                    <a:pt x="62144" y="4208016"/>
                  </a:cubicBezTo>
                  <a:cubicBezTo>
                    <a:pt x="64237" y="4197554"/>
                    <a:pt x="80580" y="4197091"/>
                    <a:pt x="88777" y="4190261"/>
                  </a:cubicBezTo>
                  <a:cubicBezTo>
                    <a:pt x="98422" y="4182224"/>
                    <a:pt x="105500" y="4171336"/>
                    <a:pt x="115410" y="4163628"/>
                  </a:cubicBezTo>
                  <a:cubicBezTo>
                    <a:pt x="145486" y="4140235"/>
                    <a:pt x="165415" y="4136632"/>
                    <a:pt x="186431" y="4110361"/>
                  </a:cubicBezTo>
                  <a:cubicBezTo>
                    <a:pt x="193096" y="4102029"/>
                    <a:pt x="198268" y="4092606"/>
                    <a:pt x="204186" y="4083728"/>
                  </a:cubicBezTo>
                  <a:cubicBezTo>
                    <a:pt x="221241" y="3998458"/>
                    <a:pt x="195820" y="4074255"/>
                    <a:pt x="248575" y="4012707"/>
                  </a:cubicBezTo>
                  <a:cubicBezTo>
                    <a:pt x="257188" y="4002659"/>
                    <a:pt x="258390" y="3987783"/>
                    <a:pt x="266330" y="3977196"/>
                  </a:cubicBezTo>
                  <a:cubicBezTo>
                    <a:pt x="276374" y="3963804"/>
                    <a:pt x="290004" y="3953523"/>
                    <a:pt x="301841" y="3941686"/>
                  </a:cubicBezTo>
                  <a:cubicBezTo>
                    <a:pt x="304800" y="3929849"/>
                    <a:pt x="307366" y="3917907"/>
                    <a:pt x="310718" y="3906175"/>
                  </a:cubicBezTo>
                  <a:cubicBezTo>
                    <a:pt x="313289" y="3897177"/>
                    <a:pt x="319596" y="3888900"/>
                    <a:pt x="319596" y="3879542"/>
                  </a:cubicBezTo>
                  <a:cubicBezTo>
                    <a:pt x="319596" y="3858617"/>
                    <a:pt x="313677" y="3838113"/>
                    <a:pt x="310718" y="3817398"/>
                  </a:cubicBezTo>
                  <a:cubicBezTo>
                    <a:pt x="319298" y="3783080"/>
                    <a:pt x="331664" y="3776756"/>
                    <a:pt x="292963" y="3755255"/>
                  </a:cubicBezTo>
                  <a:cubicBezTo>
                    <a:pt x="276602" y="3746166"/>
                    <a:pt x="239697" y="3737499"/>
                    <a:pt x="239697" y="3737499"/>
                  </a:cubicBezTo>
                  <a:cubicBezTo>
                    <a:pt x="230819" y="3728621"/>
                    <a:pt x="222596" y="3719037"/>
                    <a:pt x="213064" y="3710866"/>
                  </a:cubicBezTo>
                  <a:cubicBezTo>
                    <a:pt x="201830" y="3701237"/>
                    <a:pt x="187383" y="3695292"/>
                    <a:pt x="177553" y="3684233"/>
                  </a:cubicBezTo>
                  <a:cubicBezTo>
                    <a:pt x="163376" y="3668284"/>
                    <a:pt x="142043" y="3630967"/>
                    <a:pt x="142043" y="3630967"/>
                  </a:cubicBezTo>
                  <a:cubicBezTo>
                    <a:pt x="146732" y="3593456"/>
                    <a:pt x="166619" y="3560076"/>
                    <a:pt x="133165" y="3533313"/>
                  </a:cubicBezTo>
                  <a:cubicBezTo>
                    <a:pt x="125858" y="3527467"/>
                    <a:pt x="115410" y="3527394"/>
                    <a:pt x="106532" y="3524435"/>
                  </a:cubicBezTo>
                  <a:cubicBezTo>
                    <a:pt x="61691" y="3479594"/>
                    <a:pt x="39719" y="3489384"/>
                    <a:pt x="62144" y="3444536"/>
                  </a:cubicBezTo>
                  <a:cubicBezTo>
                    <a:pt x="69861" y="3429103"/>
                    <a:pt x="79899" y="3414944"/>
                    <a:pt x="88777" y="3400148"/>
                  </a:cubicBezTo>
                  <a:cubicBezTo>
                    <a:pt x="91736" y="3388311"/>
                    <a:pt x="97654" y="3376838"/>
                    <a:pt x="97654" y="3364637"/>
                  </a:cubicBezTo>
                  <a:cubicBezTo>
                    <a:pt x="97654" y="3346637"/>
                    <a:pt x="95462" y="3328084"/>
                    <a:pt x="88777" y="3311371"/>
                  </a:cubicBezTo>
                  <a:cubicBezTo>
                    <a:pt x="83282" y="3297633"/>
                    <a:pt x="71616" y="3287227"/>
                    <a:pt x="62144" y="3275861"/>
                  </a:cubicBezTo>
                  <a:cubicBezTo>
                    <a:pt x="46330" y="3256885"/>
                    <a:pt x="39260" y="3254686"/>
                    <a:pt x="17755" y="3240350"/>
                  </a:cubicBezTo>
                  <a:cubicBezTo>
                    <a:pt x="11837" y="3231472"/>
                    <a:pt x="0" y="3224387"/>
                    <a:pt x="0" y="3213717"/>
                  </a:cubicBezTo>
                  <a:cubicBezTo>
                    <a:pt x="0" y="3205347"/>
                    <a:pt x="13449" y="3203138"/>
                    <a:pt x="17755" y="3195961"/>
                  </a:cubicBezTo>
                  <a:cubicBezTo>
                    <a:pt x="22570" y="3187937"/>
                    <a:pt x="22448" y="3177698"/>
                    <a:pt x="26633" y="3169328"/>
                  </a:cubicBezTo>
                  <a:cubicBezTo>
                    <a:pt x="34325" y="3153945"/>
                    <a:pt x="48380" y="3135951"/>
                    <a:pt x="62144" y="3124940"/>
                  </a:cubicBezTo>
                  <a:cubicBezTo>
                    <a:pt x="70476" y="3118275"/>
                    <a:pt x="79899" y="3113103"/>
                    <a:pt x="88777" y="3107185"/>
                  </a:cubicBezTo>
                  <a:cubicBezTo>
                    <a:pt x="91736" y="3098307"/>
                    <a:pt x="92839" y="3088576"/>
                    <a:pt x="97654" y="3080552"/>
                  </a:cubicBezTo>
                  <a:cubicBezTo>
                    <a:pt x="101960" y="3073375"/>
                    <a:pt x="112471" y="3070633"/>
                    <a:pt x="115410" y="3062796"/>
                  </a:cubicBezTo>
                  <a:cubicBezTo>
                    <a:pt x="121730" y="3045942"/>
                    <a:pt x="117967" y="3026384"/>
                    <a:pt x="124287" y="3009530"/>
                  </a:cubicBezTo>
                  <a:cubicBezTo>
                    <a:pt x="127226" y="3001693"/>
                    <a:pt x="135232" y="2996640"/>
                    <a:pt x="142043" y="2991775"/>
                  </a:cubicBezTo>
                  <a:cubicBezTo>
                    <a:pt x="177964" y="2966117"/>
                    <a:pt x="200321" y="2959987"/>
                    <a:pt x="239697" y="2938509"/>
                  </a:cubicBezTo>
                  <a:cubicBezTo>
                    <a:pt x="254845" y="2930246"/>
                    <a:pt x="269898" y="2921698"/>
                    <a:pt x="284085" y="2911876"/>
                  </a:cubicBezTo>
                  <a:cubicBezTo>
                    <a:pt x="308416" y="2895032"/>
                    <a:pt x="355107" y="2858610"/>
                    <a:pt x="355107" y="2858610"/>
                  </a:cubicBezTo>
                  <a:cubicBezTo>
                    <a:pt x="372711" y="2805797"/>
                    <a:pt x="390444" y="2809697"/>
                    <a:pt x="346229" y="2787589"/>
                  </a:cubicBezTo>
                  <a:cubicBezTo>
                    <a:pt x="337859" y="2783404"/>
                    <a:pt x="328474" y="2781670"/>
                    <a:pt x="319596" y="2778711"/>
                  </a:cubicBezTo>
                  <a:cubicBezTo>
                    <a:pt x="310718" y="2769833"/>
                    <a:pt x="299927" y="2762524"/>
                    <a:pt x="292963" y="2752078"/>
                  </a:cubicBezTo>
                  <a:cubicBezTo>
                    <a:pt x="273271" y="2722541"/>
                    <a:pt x="297758" y="2725002"/>
                    <a:pt x="266330" y="2698812"/>
                  </a:cubicBezTo>
                  <a:cubicBezTo>
                    <a:pt x="256163" y="2690340"/>
                    <a:pt x="242656" y="2686975"/>
                    <a:pt x="230819" y="2681057"/>
                  </a:cubicBezTo>
                  <a:cubicBezTo>
                    <a:pt x="197129" y="2630521"/>
                    <a:pt x="232610" y="2671934"/>
                    <a:pt x="186431" y="2645546"/>
                  </a:cubicBezTo>
                  <a:cubicBezTo>
                    <a:pt x="110382" y="2602089"/>
                    <a:pt x="187257" y="2637259"/>
                    <a:pt x="124287" y="2592280"/>
                  </a:cubicBezTo>
                  <a:cubicBezTo>
                    <a:pt x="49042" y="2538534"/>
                    <a:pt x="118531" y="2604279"/>
                    <a:pt x="71021" y="2556769"/>
                  </a:cubicBezTo>
                  <a:cubicBezTo>
                    <a:pt x="77873" y="2508809"/>
                    <a:pt x="73007" y="2496086"/>
                    <a:pt x="97654" y="2459115"/>
                  </a:cubicBezTo>
                  <a:cubicBezTo>
                    <a:pt x="102297" y="2452151"/>
                    <a:pt x="109491" y="2447278"/>
                    <a:pt x="115410" y="2441360"/>
                  </a:cubicBezTo>
                  <a:cubicBezTo>
                    <a:pt x="124787" y="2413227"/>
                    <a:pt x="122373" y="2412682"/>
                    <a:pt x="142043" y="2388094"/>
                  </a:cubicBezTo>
                  <a:cubicBezTo>
                    <a:pt x="147272" y="2381558"/>
                    <a:pt x="154569" y="2376874"/>
                    <a:pt x="159798" y="2370338"/>
                  </a:cubicBezTo>
                  <a:cubicBezTo>
                    <a:pt x="166463" y="2362006"/>
                    <a:pt x="170888" y="2352036"/>
                    <a:pt x="177553" y="2343705"/>
                  </a:cubicBezTo>
                  <a:cubicBezTo>
                    <a:pt x="192009" y="2325635"/>
                    <a:pt x="202169" y="2321377"/>
                    <a:pt x="221942" y="2308195"/>
                  </a:cubicBezTo>
                  <a:cubicBezTo>
                    <a:pt x="216023" y="2302276"/>
                    <a:pt x="211879" y="2293736"/>
                    <a:pt x="204186" y="2290439"/>
                  </a:cubicBezTo>
                  <a:cubicBezTo>
                    <a:pt x="190317" y="2284495"/>
                    <a:pt x="170467" y="2292231"/>
                    <a:pt x="159798" y="2281561"/>
                  </a:cubicBezTo>
                  <a:cubicBezTo>
                    <a:pt x="146564" y="2268327"/>
                    <a:pt x="142043" y="2228295"/>
                    <a:pt x="142043" y="2228295"/>
                  </a:cubicBezTo>
                  <a:cubicBezTo>
                    <a:pt x="163768" y="2163118"/>
                    <a:pt x="146564" y="2188263"/>
                    <a:pt x="186431" y="2148396"/>
                  </a:cubicBezTo>
                  <a:cubicBezTo>
                    <a:pt x="183472" y="2133600"/>
                    <a:pt x="186323" y="2116286"/>
                    <a:pt x="177553" y="2104008"/>
                  </a:cubicBezTo>
                  <a:cubicBezTo>
                    <a:pt x="168274" y="2091017"/>
                    <a:pt x="93827" y="2071863"/>
                    <a:pt x="88777" y="2068497"/>
                  </a:cubicBezTo>
                  <a:cubicBezTo>
                    <a:pt x="55180" y="2046099"/>
                    <a:pt x="69689" y="2058286"/>
                    <a:pt x="44388" y="2032987"/>
                  </a:cubicBezTo>
                  <a:cubicBezTo>
                    <a:pt x="45968" y="2025085"/>
                    <a:pt x="57442" y="1964060"/>
                    <a:pt x="62144" y="1953088"/>
                  </a:cubicBezTo>
                  <a:cubicBezTo>
                    <a:pt x="66347" y="1943281"/>
                    <a:pt x="74606" y="1935719"/>
                    <a:pt x="79899" y="1926455"/>
                  </a:cubicBezTo>
                  <a:cubicBezTo>
                    <a:pt x="86465" y="1914965"/>
                    <a:pt x="93007" y="1903335"/>
                    <a:pt x="97654" y="1890944"/>
                  </a:cubicBezTo>
                  <a:cubicBezTo>
                    <a:pt x="101938" y="1879520"/>
                    <a:pt x="103180" y="1867165"/>
                    <a:pt x="106532" y="1855433"/>
                  </a:cubicBezTo>
                  <a:cubicBezTo>
                    <a:pt x="109103" y="1846435"/>
                    <a:pt x="112451" y="1837678"/>
                    <a:pt x="115410" y="1828800"/>
                  </a:cubicBezTo>
                  <a:cubicBezTo>
                    <a:pt x="108818" y="1776067"/>
                    <a:pt x="118152" y="1764717"/>
                    <a:pt x="88777" y="1731146"/>
                  </a:cubicBezTo>
                  <a:cubicBezTo>
                    <a:pt x="74998" y="1715398"/>
                    <a:pt x="44388" y="1686758"/>
                    <a:pt x="44388" y="1686758"/>
                  </a:cubicBezTo>
                  <a:cubicBezTo>
                    <a:pt x="40203" y="1674201"/>
                    <a:pt x="26633" y="1635758"/>
                    <a:pt x="26633" y="1624614"/>
                  </a:cubicBezTo>
                  <a:cubicBezTo>
                    <a:pt x="26633" y="1611507"/>
                    <a:pt x="38523" y="1553431"/>
                    <a:pt x="44388" y="1535837"/>
                  </a:cubicBezTo>
                  <a:cubicBezTo>
                    <a:pt x="49427" y="1520719"/>
                    <a:pt x="57457" y="1506680"/>
                    <a:pt x="62144" y="1491449"/>
                  </a:cubicBezTo>
                  <a:cubicBezTo>
                    <a:pt x="69320" y="1468126"/>
                    <a:pt x="79899" y="1420428"/>
                    <a:pt x="79899" y="1420428"/>
                  </a:cubicBezTo>
                  <a:cubicBezTo>
                    <a:pt x="82858" y="1370121"/>
                    <a:pt x="77105" y="1318531"/>
                    <a:pt x="88777" y="1269507"/>
                  </a:cubicBezTo>
                  <a:cubicBezTo>
                    <a:pt x="92654" y="1253222"/>
                    <a:pt x="113393" y="1246706"/>
                    <a:pt x="124287" y="1233996"/>
                  </a:cubicBezTo>
                  <a:cubicBezTo>
                    <a:pt x="131231" y="1225895"/>
                    <a:pt x="135841" y="1216045"/>
                    <a:pt x="142043" y="1207363"/>
                  </a:cubicBezTo>
                  <a:cubicBezTo>
                    <a:pt x="170515" y="1167503"/>
                    <a:pt x="163045" y="1177484"/>
                    <a:pt x="195309" y="1145220"/>
                  </a:cubicBezTo>
                  <a:cubicBezTo>
                    <a:pt x="189390" y="1139301"/>
                    <a:pt x="181859" y="1134641"/>
                    <a:pt x="177553" y="1127464"/>
                  </a:cubicBezTo>
                  <a:cubicBezTo>
                    <a:pt x="164277" y="1105337"/>
                    <a:pt x="161819" y="1040924"/>
                    <a:pt x="159798" y="1029810"/>
                  </a:cubicBezTo>
                  <a:cubicBezTo>
                    <a:pt x="158124" y="1020603"/>
                    <a:pt x="153491" y="1012175"/>
                    <a:pt x="150920" y="1003177"/>
                  </a:cubicBezTo>
                  <a:cubicBezTo>
                    <a:pt x="144482" y="980643"/>
                    <a:pt x="142290" y="962326"/>
                    <a:pt x="133165" y="941033"/>
                  </a:cubicBezTo>
                  <a:cubicBezTo>
                    <a:pt x="127952" y="928869"/>
                    <a:pt x="121328" y="917360"/>
                    <a:pt x="115410" y="905523"/>
                  </a:cubicBezTo>
                  <a:cubicBezTo>
                    <a:pt x="118369" y="893686"/>
                    <a:pt x="121640" y="881923"/>
                    <a:pt x="124287" y="870012"/>
                  </a:cubicBezTo>
                  <a:cubicBezTo>
                    <a:pt x="127560" y="855282"/>
                    <a:pt x="129505" y="840262"/>
                    <a:pt x="133165" y="825624"/>
                  </a:cubicBezTo>
                  <a:cubicBezTo>
                    <a:pt x="135435" y="816546"/>
                    <a:pt x="139084" y="807869"/>
                    <a:pt x="142043" y="798991"/>
                  </a:cubicBezTo>
                  <a:cubicBezTo>
                    <a:pt x="136124" y="784195"/>
                    <a:pt x="131414" y="768856"/>
                    <a:pt x="124287" y="754602"/>
                  </a:cubicBezTo>
                  <a:cubicBezTo>
                    <a:pt x="111927" y="729881"/>
                    <a:pt x="99534" y="720971"/>
                    <a:pt x="79899" y="701336"/>
                  </a:cubicBezTo>
                  <a:cubicBezTo>
                    <a:pt x="76940" y="692458"/>
                    <a:pt x="71021" y="684061"/>
                    <a:pt x="71021" y="674703"/>
                  </a:cubicBezTo>
                  <a:cubicBezTo>
                    <a:pt x="71021" y="649008"/>
                    <a:pt x="90520" y="637449"/>
                    <a:pt x="106532" y="621437"/>
                  </a:cubicBezTo>
                  <a:lnTo>
                    <a:pt x="124287" y="568171"/>
                  </a:lnTo>
                  <a:lnTo>
                    <a:pt x="133165" y="541538"/>
                  </a:lnTo>
                  <a:cubicBezTo>
                    <a:pt x="131508" y="534910"/>
                    <a:pt x="120866" y="488488"/>
                    <a:pt x="115410" y="479395"/>
                  </a:cubicBezTo>
                  <a:cubicBezTo>
                    <a:pt x="111104" y="472218"/>
                    <a:pt x="103573" y="467558"/>
                    <a:pt x="97654" y="461639"/>
                  </a:cubicBezTo>
                  <a:cubicBezTo>
                    <a:pt x="103573" y="405414"/>
                    <a:pt x="100534" y="347507"/>
                    <a:pt x="115410" y="292963"/>
                  </a:cubicBezTo>
                  <a:cubicBezTo>
                    <a:pt x="119303" y="278688"/>
                    <a:pt x="139553" y="275802"/>
                    <a:pt x="150920" y="266330"/>
                  </a:cubicBezTo>
                  <a:cubicBezTo>
                    <a:pt x="165078" y="254532"/>
                    <a:pt x="178238" y="238329"/>
                    <a:pt x="186431" y="221942"/>
                  </a:cubicBezTo>
                  <a:cubicBezTo>
                    <a:pt x="190616" y="213572"/>
                    <a:pt x="192350" y="204187"/>
                    <a:pt x="195309" y="195309"/>
                  </a:cubicBezTo>
                  <a:cubicBezTo>
                    <a:pt x="192350" y="186431"/>
                    <a:pt x="193738" y="174522"/>
                    <a:pt x="186431" y="168676"/>
                  </a:cubicBezTo>
                  <a:cubicBezTo>
                    <a:pt x="176903" y="161054"/>
                    <a:pt x="157198" y="170261"/>
                    <a:pt x="150920" y="159798"/>
                  </a:cubicBezTo>
                  <a:cubicBezTo>
                    <a:pt x="144643" y="149336"/>
                    <a:pt x="151987" y="133661"/>
                    <a:pt x="159798" y="124288"/>
                  </a:cubicBezTo>
                  <a:cubicBezTo>
                    <a:pt x="168270" y="114121"/>
                    <a:pt x="183818" y="113098"/>
                    <a:pt x="195309" y="106532"/>
                  </a:cubicBezTo>
                  <a:cubicBezTo>
                    <a:pt x="204573" y="101238"/>
                    <a:pt x="213064" y="94695"/>
                    <a:pt x="221942" y="88777"/>
                  </a:cubicBezTo>
                  <a:cubicBezTo>
                    <a:pt x="200655" y="24919"/>
                    <a:pt x="233291" y="97857"/>
                    <a:pt x="177553" y="53266"/>
                  </a:cubicBezTo>
                  <a:cubicBezTo>
                    <a:pt x="166805" y="44667"/>
                    <a:pt x="168676" y="21034"/>
                    <a:pt x="168676" y="8878"/>
                  </a:cubicBezTo>
                  <a:lnTo>
                    <a:pt x="3003011" y="0"/>
                  </a:lnTo>
                  <a:close/>
                </a:path>
              </a:pathLst>
            </a:custGeom>
            <a:solidFill>
              <a:schemeClr val="tx1">
                <a:lumMod val="75000"/>
                <a:lumOff val="2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sp>
          <p:nvSpPr>
            <p:cNvPr id="6" name="Vrije vorm 5"/>
            <p:cNvSpPr/>
            <p:nvPr/>
          </p:nvSpPr>
          <p:spPr>
            <a:xfrm>
              <a:off x="9716055" y="19697"/>
              <a:ext cx="2533527" cy="6871317"/>
            </a:xfrm>
            <a:custGeom>
              <a:avLst/>
              <a:gdLst>
                <a:gd name="connsiteX0" fmla="*/ 1180730 w 1189608"/>
                <a:gd name="connsiteY0" fmla="*/ 0 h 6871317"/>
                <a:gd name="connsiteX1" fmla="*/ 1189608 w 1189608"/>
                <a:gd name="connsiteY1" fmla="*/ 6871317 h 6871317"/>
                <a:gd name="connsiteX2" fmla="*/ 124287 w 1189608"/>
                <a:gd name="connsiteY2" fmla="*/ 6871317 h 6871317"/>
                <a:gd name="connsiteX3" fmla="*/ 195309 w 1189608"/>
                <a:gd name="connsiteY3" fmla="*/ 6693763 h 6871317"/>
                <a:gd name="connsiteX4" fmla="*/ 106532 w 1189608"/>
                <a:gd name="connsiteY4" fmla="*/ 6649375 h 6871317"/>
                <a:gd name="connsiteX5" fmla="*/ 44388 w 1189608"/>
                <a:gd name="connsiteY5" fmla="*/ 6613864 h 6871317"/>
                <a:gd name="connsiteX6" fmla="*/ 8878 w 1189608"/>
                <a:gd name="connsiteY6" fmla="*/ 6604987 h 6871317"/>
                <a:gd name="connsiteX7" fmla="*/ 26633 w 1189608"/>
                <a:gd name="connsiteY7" fmla="*/ 6578354 h 6871317"/>
                <a:gd name="connsiteX8" fmla="*/ 62144 w 1189608"/>
                <a:gd name="connsiteY8" fmla="*/ 6569476 h 6871317"/>
                <a:gd name="connsiteX9" fmla="*/ 79899 w 1189608"/>
                <a:gd name="connsiteY9" fmla="*/ 6516210 h 6871317"/>
                <a:gd name="connsiteX10" fmla="*/ 79899 w 1189608"/>
                <a:gd name="connsiteY10" fmla="*/ 6400800 h 6871317"/>
                <a:gd name="connsiteX11" fmla="*/ 106532 w 1189608"/>
                <a:gd name="connsiteY11" fmla="*/ 6241002 h 6871317"/>
                <a:gd name="connsiteX12" fmla="*/ 124287 w 1189608"/>
                <a:gd name="connsiteY12" fmla="*/ 6152226 h 6871317"/>
                <a:gd name="connsiteX13" fmla="*/ 142043 w 1189608"/>
                <a:gd name="connsiteY13" fmla="*/ 6125593 h 6871317"/>
                <a:gd name="connsiteX14" fmla="*/ 124287 w 1189608"/>
                <a:gd name="connsiteY14" fmla="*/ 6107837 h 6871317"/>
                <a:gd name="connsiteX15" fmla="*/ 142043 w 1189608"/>
                <a:gd name="connsiteY15" fmla="*/ 6072327 h 6871317"/>
                <a:gd name="connsiteX16" fmla="*/ 150920 w 1189608"/>
                <a:gd name="connsiteY16" fmla="*/ 6036816 h 6871317"/>
                <a:gd name="connsiteX17" fmla="*/ 106532 w 1189608"/>
                <a:gd name="connsiteY17" fmla="*/ 5983550 h 6871317"/>
                <a:gd name="connsiteX18" fmla="*/ 88777 w 1189608"/>
                <a:gd name="connsiteY18" fmla="*/ 5956917 h 6871317"/>
                <a:gd name="connsiteX19" fmla="*/ 106532 w 1189608"/>
                <a:gd name="connsiteY19" fmla="*/ 5921406 h 6871317"/>
                <a:gd name="connsiteX20" fmla="*/ 142043 w 1189608"/>
                <a:gd name="connsiteY20" fmla="*/ 5912528 h 6871317"/>
                <a:gd name="connsiteX21" fmla="*/ 168676 w 1189608"/>
                <a:gd name="connsiteY21" fmla="*/ 5885895 h 6871317"/>
                <a:gd name="connsiteX22" fmla="*/ 177553 w 1189608"/>
                <a:gd name="connsiteY22" fmla="*/ 5859262 h 6871317"/>
                <a:gd name="connsiteX23" fmla="*/ 195309 w 1189608"/>
                <a:gd name="connsiteY23" fmla="*/ 5823752 h 6871317"/>
                <a:gd name="connsiteX24" fmla="*/ 177553 w 1189608"/>
                <a:gd name="connsiteY24" fmla="*/ 5788241 h 6871317"/>
                <a:gd name="connsiteX25" fmla="*/ 97654 w 1189608"/>
                <a:gd name="connsiteY25" fmla="*/ 5743853 h 6871317"/>
                <a:gd name="connsiteX26" fmla="*/ 62144 w 1189608"/>
                <a:gd name="connsiteY26" fmla="*/ 5699464 h 6871317"/>
                <a:gd name="connsiteX27" fmla="*/ 71021 w 1189608"/>
                <a:gd name="connsiteY27" fmla="*/ 5672831 h 6871317"/>
                <a:gd name="connsiteX28" fmla="*/ 88777 w 1189608"/>
                <a:gd name="connsiteY28" fmla="*/ 5610688 h 6871317"/>
                <a:gd name="connsiteX29" fmla="*/ 106532 w 1189608"/>
                <a:gd name="connsiteY29" fmla="*/ 5592932 h 6871317"/>
                <a:gd name="connsiteX30" fmla="*/ 124287 w 1189608"/>
                <a:gd name="connsiteY30" fmla="*/ 5566299 h 6871317"/>
                <a:gd name="connsiteX31" fmla="*/ 133165 w 1189608"/>
                <a:gd name="connsiteY31" fmla="*/ 5539666 h 6871317"/>
                <a:gd name="connsiteX32" fmla="*/ 142043 w 1189608"/>
                <a:gd name="connsiteY32" fmla="*/ 5495278 h 6871317"/>
                <a:gd name="connsiteX33" fmla="*/ 195309 w 1189608"/>
                <a:gd name="connsiteY33" fmla="*/ 5450890 h 6871317"/>
                <a:gd name="connsiteX34" fmla="*/ 213064 w 1189608"/>
                <a:gd name="connsiteY34" fmla="*/ 5424257 h 6871317"/>
                <a:gd name="connsiteX35" fmla="*/ 177553 w 1189608"/>
                <a:gd name="connsiteY35" fmla="*/ 5362113 h 6871317"/>
                <a:gd name="connsiteX36" fmla="*/ 150920 w 1189608"/>
                <a:gd name="connsiteY36" fmla="*/ 5317725 h 6871317"/>
                <a:gd name="connsiteX37" fmla="*/ 97654 w 1189608"/>
                <a:gd name="connsiteY37" fmla="*/ 5282214 h 6871317"/>
                <a:gd name="connsiteX38" fmla="*/ 115410 w 1189608"/>
                <a:gd name="connsiteY38" fmla="*/ 5255581 h 6871317"/>
                <a:gd name="connsiteX39" fmla="*/ 142043 w 1189608"/>
                <a:gd name="connsiteY39" fmla="*/ 5246703 h 6871317"/>
                <a:gd name="connsiteX40" fmla="*/ 230819 w 1189608"/>
                <a:gd name="connsiteY40" fmla="*/ 5211193 h 6871317"/>
                <a:gd name="connsiteX41" fmla="*/ 319596 w 1189608"/>
                <a:gd name="connsiteY41" fmla="*/ 5157927 h 6871317"/>
                <a:gd name="connsiteX42" fmla="*/ 390617 w 1189608"/>
                <a:gd name="connsiteY42" fmla="*/ 5113538 h 6871317"/>
                <a:gd name="connsiteX43" fmla="*/ 399495 w 1189608"/>
                <a:gd name="connsiteY43" fmla="*/ 5086905 h 6871317"/>
                <a:gd name="connsiteX44" fmla="*/ 346229 w 1189608"/>
                <a:gd name="connsiteY44" fmla="*/ 5051395 h 6871317"/>
                <a:gd name="connsiteX45" fmla="*/ 319596 w 1189608"/>
                <a:gd name="connsiteY45" fmla="*/ 5024761 h 6871317"/>
                <a:gd name="connsiteX46" fmla="*/ 292963 w 1189608"/>
                <a:gd name="connsiteY46" fmla="*/ 4989251 h 6871317"/>
                <a:gd name="connsiteX47" fmla="*/ 266330 w 1189608"/>
                <a:gd name="connsiteY47" fmla="*/ 4971495 h 6871317"/>
                <a:gd name="connsiteX48" fmla="*/ 239697 w 1189608"/>
                <a:gd name="connsiteY48" fmla="*/ 4935985 h 6871317"/>
                <a:gd name="connsiteX49" fmla="*/ 221942 w 1189608"/>
                <a:gd name="connsiteY49" fmla="*/ 4918229 h 6871317"/>
                <a:gd name="connsiteX50" fmla="*/ 213064 w 1189608"/>
                <a:gd name="connsiteY50" fmla="*/ 4891596 h 6871317"/>
                <a:gd name="connsiteX51" fmla="*/ 204186 w 1189608"/>
                <a:gd name="connsiteY51" fmla="*/ 4838330 h 6871317"/>
                <a:gd name="connsiteX52" fmla="*/ 177553 w 1189608"/>
                <a:gd name="connsiteY52" fmla="*/ 4820575 h 6871317"/>
                <a:gd name="connsiteX53" fmla="*/ 186431 w 1189608"/>
                <a:gd name="connsiteY53" fmla="*/ 4793942 h 6871317"/>
                <a:gd name="connsiteX54" fmla="*/ 204186 w 1189608"/>
                <a:gd name="connsiteY54" fmla="*/ 4767309 h 6871317"/>
                <a:gd name="connsiteX55" fmla="*/ 177553 w 1189608"/>
                <a:gd name="connsiteY55" fmla="*/ 4731798 h 6871317"/>
                <a:gd name="connsiteX56" fmla="*/ 168676 w 1189608"/>
                <a:gd name="connsiteY56" fmla="*/ 4705165 h 6871317"/>
                <a:gd name="connsiteX57" fmla="*/ 106532 w 1189608"/>
                <a:gd name="connsiteY57" fmla="*/ 4687410 h 6871317"/>
                <a:gd name="connsiteX58" fmla="*/ 79899 w 1189608"/>
                <a:gd name="connsiteY58" fmla="*/ 4669655 h 6871317"/>
                <a:gd name="connsiteX59" fmla="*/ 124287 w 1189608"/>
                <a:gd name="connsiteY59" fmla="*/ 4643022 h 6871317"/>
                <a:gd name="connsiteX60" fmla="*/ 150920 w 1189608"/>
                <a:gd name="connsiteY60" fmla="*/ 4625266 h 6871317"/>
                <a:gd name="connsiteX61" fmla="*/ 186431 w 1189608"/>
                <a:gd name="connsiteY61" fmla="*/ 4607511 h 6871317"/>
                <a:gd name="connsiteX62" fmla="*/ 177553 w 1189608"/>
                <a:gd name="connsiteY62" fmla="*/ 4572000 h 6871317"/>
                <a:gd name="connsiteX63" fmla="*/ 142043 w 1189608"/>
                <a:gd name="connsiteY63" fmla="*/ 4554245 h 6871317"/>
                <a:gd name="connsiteX64" fmla="*/ 124287 w 1189608"/>
                <a:gd name="connsiteY64" fmla="*/ 4536490 h 6871317"/>
                <a:gd name="connsiteX65" fmla="*/ 142043 w 1189608"/>
                <a:gd name="connsiteY65" fmla="*/ 4509857 h 6871317"/>
                <a:gd name="connsiteX66" fmla="*/ 186431 w 1189608"/>
                <a:gd name="connsiteY66" fmla="*/ 4465468 h 6871317"/>
                <a:gd name="connsiteX67" fmla="*/ 195309 w 1189608"/>
                <a:gd name="connsiteY67" fmla="*/ 4438835 h 6871317"/>
                <a:gd name="connsiteX68" fmla="*/ 213064 w 1189608"/>
                <a:gd name="connsiteY68" fmla="*/ 4403325 h 6871317"/>
                <a:gd name="connsiteX69" fmla="*/ 195309 w 1189608"/>
                <a:gd name="connsiteY69" fmla="*/ 4323426 h 6871317"/>
                <a:gd name="connsiteX70" fmla="*/ 177553 w 1189608"/>
                <a:gd name="connsiteY70" fmla="*/ 4305670 h 6871317"/>
                <a:gd name="connsiteX71" fmla="*/ 106532 w 1189608"/>
                <a:gd name="connsiteY71" fmla="*/ 4261282 h 6871317"/>
                <a:gd name="connsiteX72" fmla="*/ 62144 w 1189608"/>
                <a:gd name="connsiteY72" fmla="*/ 4208016 h 6871317"/>
                <a:gd name="connsiteX73" fmla="*/ 88777 w 1189608"/>
                <a:gd name="connsiteY73" fmla="*/ 4190261 h 6871317"/>
                <a:gd name="connsiteX74" fmla="*/ 115410 w 1189608"/>
                <a:gd name="connsiteY74" fmla="*/ 4163628 h 6871317"/>
                <a:gd name="connsiteX75" fmla="*/ 186431 w 1189608"/>
                <a:gd name="connsiteY75" fmla="*/ 4110361 h 6871317"/>
                <a:gd name="connsiteX76" fmla="*/ 204186 w 1189608"/>
                <a:gd name="connsiteY76" fmla="*/ 4083728 h 6871317"/>
                <a:gd name="connsiteX77" fmla="*/ 248575 w 1189608"/>
                <a:gd name="connsiteY77" fmla="*/ 4012707 h 6871317"/>
                <a:gd name="connsiteX78" fmla="*/ 266330 w 1189608"/>
                <a:gd name="connsiteY78" fmla="*/ 3977196 h 6871317"/>
                <a:gd name="connsiteX79" fmla="*/ 301841 w 1189608"/>
                <a:gd name="connsiteY79" fmla="*/ 3941686 h 6871317"/>
                <a:gd name="connsiteX80" fmla="*/ 310718 w 1189608"/>
                <a:gd name="connsiteY80" fmla="*/ 3906175 h 6871317"/>
                <a:gd name="connsiteX81" fmla="*/ 319596 w 1189608"/>
                <a:gd name="connsiteY81" fmla="*/ 3879542 h 6871317"/>
                <a:gd name="connsiteX82" fmla="*/ 310718 w 1189608"/>
                <a:gd name="connsiteY82" fmla="*/ 3817398 h 6871317"/>
                <a:gd name="connsiteX83" fmla="*/ 292963 w 1189608"/>
                <a:gd name="connsiteY83" fmla="*/ 3755255 h 6871317"/>
                <a:gd name="connsiteX84" fmla="*/ 239697 w 1189608"/>
                <a:gd name="connsiteY84" fmla="*/ 3737499 h 6871317"/>
                <a:gd name="connsiteX85" fmla="*/ 213064 w 1189608"/>
                <a:gd name="connsiteY85" fmla="*/ 3710866 h 6871317"/>
                <a:gd name="connsiteX86" fmla="*/ 177553 w 1189608"/>
                <a:gd name="connsiteY86" fmla="*/ 3684233 h 6871317"/>
                <a:gd name="connsiteX87" fmla="*/ 142043 w 1189608"/>
                <a:gd name="connsiteY87" fmla="*/ 3630967 h 6871317"/>
                <a:gd name="connsiteX88" fmla="*/ 133165 w 1189608"/>
                <a:gd name="connsiteY88" fmla="*/ 3533313 h 6871317"/>
                <a:gd name="connsiteX89" fmla="*/ 106532 w 1189608"/>
                <a:gd name="connsiteY89" fmla="*/ 3524435 h 6871317"/>
                <a:gd name="connsiteX90" fmla="*/ 62144 w 1189608"/>
                <a:gd name="connsiteY90" fmla="*/ 3444536 h 6871317"/>
                <a:gd name="connsiteX91" fmla="*/ 88777 w 1189608"/>
                <a:gd name="connsiteY91" fmla="*/ 3400148 h 6871317"/>
                <a:gd name="connsiteX92" fmla="*/ 97654 w 1189608"/>
                <a:gd name="connsiteY92" fmla="*/ 3364637 h 6871317"/>
                <a:gd name="connsiteX93" fmla="*/ 88777 w 1189608"/>
                <a:gd name="connsiteY93" fmla="*/ 3311371 h 6871317"/>
                <a:gd name="connsiteX94" fmla="*/ 62144 w 1189608"/>
                <a:gd name="connsiteY94" fmla="*/ 3275861 h 6871317"/>
                <a:gd name="connsiteX95" fmla="*/ 17755 w 1189608"/>
                <a:gd name="connsiteY95" fmla="*/ 3240350 h 6871317"/>
                <a:gd name="connsiteX96" fmla="*/ 0 w 1189608"/>
                <a:gd name="connsiteY96" fmla="*/ 3213717 h 6871317"/>
                <a:gd name="connsiteX97" fmla="*/ 17755 w 1189608"/>
                <a:gd name="connsiteY97" fmla="*/ 3195961 h 6871317"/>
                <a:gd name="connsiteX98" fmla="*/ 26633 w 1189608"/>
                <a:gd name="connsiteY98" fmla="*/ 3169328 h 6871317"/>
                <a:gd name="connsiteX99" fmla="*/ 62144 w 1189608"/>
                <a:gd name="connsiteY99" fmla="*/ 3124940 h 6871317"/>
                <a:gd name="connsiteX100" fmla="*/ 88777 w 1189608"/>
                <a:gd name="connsiteY100" fmla="*/ 3107185 h 6871317"/>
                <a:gd name="connsiteX101" fmla="*/ 97654 w 1189608"/>
                <a:gd name="connsiteY101" fmla="*/ 3080552 h 6871317"/>
                <a:gd name="connsiteX102" fmla="*/ 115410 w 1189608"/>
                <a:gd name="connsiteY102" fmla="*/ 3062796 h 6871317"/>
                <a:gd name="connsiteX103" fmla="*/ 124287 w 1189608"/>
                <a:gd name="connsiteY103" fmla="*/ 3009530 h 6871317"/>
                <a:gd name="connsiteX104" fmla="*/ 142043 w 1189608"/>
                <a:gd name="connsiteY104" fmla="*/ 2991775 h 6871317"/>
                <a:gd name="connsiteX105" fmla="*/ 239697 w 1189608"/>
                <a:gd name="connsiteY105" fmla="*/ 2938509 h 6871317"/>
                <a:gd name="connsiteX106" fmla="*/ 284085 w 1189608"/>
                <a:gd name="connsiteY106" fmla="*/ 2911876 h 6871317"/>
                <a:gd name="connsiteX107" fmla="*/ 355107 w 1189608"/>
                <a:gd name="connsiteY107" fmla="*/ 2858610 h 6871317"/>
                <a:gd name="connsiteX108" fmla="*/ 346229 w 1189608"/>
                <a:gd name="connsiteY108" fmla="*/ 2787589 h 6871317"/>
                <a:gd name="connsiteX109" fmla="*/ 319596 w 1189608"/>
                <a:gd name="connsiteY109" fmla="*/ 2778711 h 6871317"/>
                <a:gd name="connsiteX110" fmla="*/ 292963 w 1189608"/>
                <a:gd name="connsiteY110" fmla="*/ 2752078 h 6871317"/>
                <a:gd name="connsiteX111" fmla="*/ 266330 w 1189608"/>
                <a:gd name="connsiteY111" fmla="*/ 2698812 h 6871317"/>
                <a:gd name="connsiteX112" fmla="*/ 230819 w 1189608"/>
                <a:gd name="connsiteY112" fmla="*/ 2681057 h 6871317"/>
                <a:gd name="connsiteX113" fmla="*/ 186431 w 1189608"/>
                <a:gd name="connsiteY113" fmla="*/ 2645546 h 6871317"/>
                <a:gd name="connsiteX114" fmla="*/ 124287 w 1189608"/>
                <a:gd name="connsiteY114" fmla="*/ 2592280 h 6871317"/>
                <a:gd name="connsiteX115" fmla="*/ 71021 w 1189608"/>
                <a:gd name="connsiteY115" fmla="*/ 2556769 h 6871317"/>
                <a:gd name="connsiteX116" fmla="*/ 97654 w 1189608"/>
                <a:gd name="connsiteY116" fmla="*/ 2459115 h 6871317"/>
                <a:gd name="connsiteX117" fmla="*/ 115410 w 1189608"/>
                <a:gd name="connsiteY117" fmla="*/ 2441360 h 6871317"/>
                <a:gd name="connsiteX118" fmla="*/ 142043 w 1189608"/>
                <a:gd name="connsiteY118" fmla="*/ 2388094 h 6871317"/>
                <a:gd name="connsiteX119" fmla="*/ 159798 w 1189608"/>
                <a:gd name="connsiteY119" fmla="*/ 2370338 h 6871317"/>
                <a:gd name="connsiteX120" fmla="*/ 177553 w 1189608"/>
                <a:gd name="connsiteY120" fmla="*/ 2343705 h 6871317"/>
                <a:gd name="connsiteX121" fmla="*/ 221942 w 1189608"/>
                <a:gd name="connsiteY121" fmla="*/ 2308195 h 6871317"/>
                <a:gd name="connsiteX122" fmla="*/ 204186 w 1189608"/>
                <a:gd name="connsiteY122" fmla="*/ 2290439 h 6871317"/>
                <a:gd name="connsiteX123" fmla="*/ 159798 w 1189608"/>
                <a:gd name="connsiteY123" fmla="*/ 2281561 h 6871317"/>
                <a:gd name="connsiteX124" fmla="*/ 142043 w 1189608"/>
                <a:gd name="connsiteY124" fmla="*/ 2228295 h 6871317"/>
                <a:gd name="connsiteX125" fmla="*/ 186431 w 1189608"/>
                <a:gd name="connsiteY125" fmla="*/ 2148396 h 6871317"/>
                <a:gd name="connsiteX126" fmla="*/ 177553 w 1189608"/>
                <a:gd name="connsiteY126" fmla="*/ 2104008 h 6871317"/>
                <a:gd name="connsiteX127" fmla="*/ 88777 w 1189608"/>
                <a:gd name="connsiteY127" fmla="*/ 2068497 h 6871317"/>
                <a:gd name="connsiteX128" fmla="*/ 44388 w 1189608"/>
                <a:gd name="connsiteY128" fmla="*/ 2032987 h 6871317"/>
                <a:gd name="connsiteX129" fmla="*/ 62144 w 1189608"/>
                <a:gd name="connsiteY129" fmla="*/ 1953088 h 6871317"/>
                <a:gd name="connsiteX130" fmla="*/ 79899 w 1189608"/>
                <a:gd name="connsiteY130" fmla="*/ 1926455 h 6871317"/>
                <a:gd name="connsiteX131" fmla="*/ 97654 w 1189608"/>
                <a:gd name="connsiteY131" fmla="*/ 1890944 h 6871317"/>
                <a:gd name="connsiteX132" fmla="*/ 106532 w 1189608"/>
                <a:gd name="connsiteY132" fmla="*/ 1855433 h 6871317"/>
                <a:gd name="connsiteX133" fmla="*/ 115410 w 1189608"/>
                <a:gd name="connsiteY133" fmla="*/ 1828800 h 6871317"/>
                <a:gd name="connsiteX134" fmla="*/ 88777 w 1189608"/>
                <a:gd name="connsiteY134" fmla="*/ 1731146 h 6871317"/>
                <a:gd name="connsiteX135" fmla="*/ 44388 w 1189608"/>
                <a:gd name="connsiteY135" fmla="*/ 1686758 h 6871317"/>
                <a:gd name="connsiteX136" fmla="*/ 26633 w 1189608"/>
                <a:gd name="connsiteY136" fmla="*/ 1624614 h 6871317"/>
                <a:gd name="connsiteX137" fmla="*/ 44388 w 1189608"/>
                <a:gd name="connsiteY137" fmla="*/ 1535837 h 6871317"/>
                <a:gd name="connsiteX138" fmla="*/ 62144 w 1189608"/>
                <a:gd name="connsiteY138" fmla="*/ 1491449 h 6871317"/>
                <a:gd name="connsiteX139" fmla="*/ 79899 w 1189608"/>
                <a:gd name="connsiteY139" fmla="*/ 1420428 h 6871317"/>
                <a:gd name="connsiteX140" fmla="*/ 88777 w 1189608"/>
                <a:gd name="connsiteY140" fmla="*/ 1269507 h 6871317"/>
                <a:gd name="connsiteX141" fmla="*/ 124287 w 1189608"/>
                <a:gd name="connsiteY141" fmla="*/ 1233996 h 6871317"/>
                <a:gd name="connsiteX142" fmla="*/ 142043 w 1189608"/>
                <a:gd name="connsiteY142" fmla="*/ 1207363 h 6871317"/>
                <a:gd name="connsiteX143" fmla="*/ 195309 w 1189608"/>
                <a:gd name="connsiteY143" fmla="*/ 1145220 h 6871317"/>
                <a:gd name="connsiteX144" fmla="*/ 177553 w 1189608"/>
                <a:gd name="connsiteY144" fmla="*/ 1127464 h 6871317"/>
                <a:gd name="connsiteX145" fmla="*/ 159798 w 1189608"/>
                <a:gd name="connsiteY145" fmla="*/ 1029810 h 6871317"/>
                <a:gd name="connsiteX146" fmla="*/ 150920 w 1189608"/>
                <a:gd name="connsiteY146" fmla="*/ 1003177 h 6871317"/>
                <a:gd name="connsiteX147" fmla="*/ 133165 w 1189608"/>
                <a:gd name="connsiteY147" fmla="*/ 941033 h 6871317"/>
                <a:gd name="connsiteX148" fmla="*/ 115410 w 1189608"/>
                <a:gd name="connsiteY148" fmla="*/ 905523 h 6871317"/>
                <a:gd name="connsiteX149" fmla="*/ 124287 w 1189608"/>
                <a:gd name="connsiteY149" fmla="*/ 870012 h 6871317"/>
                <a:gd name="connsiteX150" fmla="*/ 133165 w 1189608"/>
                <a:gd name="connsiteY150" fmla="*/ 825624 h 6871317"/>
                <a:gd name="connsiteX151" fmla="*/ 142043 w 1189608"/>
                <a:gd name="connsiteY151" fmla="*/ 798991 h 6871317"/>
                <a:gd name="connsiteX152" fmla="*/ 124287 w 1189608"/>
                <a:gd name="connsiteY152" fmla="*/ 754602 h 6871317"/>
                <a:gd name="connsiteX153" fmla="*/ 79899 w 1189608"/>
                <a:gd name="connsiteY153" fmla="*/ 701336 h 6871317"/>
                <a:gd name="connsiteX154" fmla="*/ 71021 w 1189608"/>
                <a:gd name="connsiteY154" fmla="*/ 674703 h 6871317"/>
                <a:gd name="connsiteX155" fmla="*/ 106532 w 1189608"/>
                <a:gd name="connsiteY155" fmla="*/ 621437 h 6871317"/>
                <a:gd name="connsiteX156" fmla="*/ 124287 w 1189608"/>
                <a:gd name="connsiteY156" fmla="*/ 568171 h 6871317"/>
                <a:gd name="connsiteX157" fmla="*/ 133165 w 1189608"/>
                <a:gd name="connsiteY157" fmla="*/ 541538 h 6871317"/>
                <a:gd name="connsiteX158" fmla="*/ 115410 w 1189608"/>
                <a:gd name="connsiteY158" fmla="*/ 479395 h 6871317"/>
                <a:gd name="connsiteX159" fmla="*/ 97654 w 1189608"/>
                <a:gd name="connsiteY159" fmla="*/ 461639 h 6871317"/>
                <a:gd name="connsiteX160" fmla="*/ 115410 w 1189608"/>
                <a:gd name="connsiteY160" fmla="*/ 292963 h 6871317"/>
                <a:gd name="connsiteX161" fmla="*/ 150920 w 1189608"/>
                <a:gd name="connsiteY161" fmla="*/ 266330 h 6871317"/>
                <a:gd name="connsiteX162" fmla="*/ 186431 w 1189608"/>
                <a:gd name="connsiteY162" fmla="*/ 221942 h 6871317"/>
                <a:gd name="connsiteX163" fmla="*/ 195309 w 1189608"/>
                <a:gd name="connsiteY163" fmla="*/ 195309 h 6871317"/>
                <a:gd name="connsiteX164" fmla="*/ 186431 w 1189608"/>
                <a:gd name="connsiteY164" fmla="*/ 168676 h 6871317"/>
                <a:gd name="connsiteX165" fmla="*/ 150920 w 1189608"/>
                <a:gd name="connsiteY165" fmla="*/ 159798 h 6871317"/>
                <a:gd name="connsiteX166" fmla="*/ 159798 w 1189608"/>
                <a:gd name="connsiteY166" fmla="*/ 124288 h 6871317"/>
                <a:gd name="connsiteX167" fmla="*/ 195309 w 1189608"/>
                <a:gd name="connsiteY167" fmla="*/ 106532 h 6871317"/>
                <a:gd name="connsiteX168" fmla="*/ 221942 w 1189608"/>
                <a:gd name="connsiteY168" fmla="*/ 88777 h 6871317"/>
                <a:gd name="connsiteX169" fmla="*/ 177553 w 1189608"/>
                <a:gd name="connsiteY169" fmla="*/ 53266 h 6871317"/>
                <a:gd name="connsiteX170" fmla="*/ 168676 w 1189608"/>
                <a:gd name="connsiteY170" fmla="*/ 8878 h 6871317"/>
                <a:gd name="connsiteX171" fmla="*/ 1180730 w 1189608"/>
                <a:gd name="connsiteY171" fmla="*/ 0 h 6871317"/>
                <a:gd name="connsiteX0" fmla="*/ 1173200 w 1189608"/>
                <a:gd name="connsiteY0" fmla="*/ 0 h 6864967"/>
                <a:gd name="connsiteX1" fmla="*/ 1189608 w 1189608"/>
                <a:gd name="connsiteY1" fmla="*/ 6864967 h 6864967"/>
                <a:gd name="connsiteX2" fmla="*/ 124287 w 1189608"/>
                <a:gd name="connsiteY2" fmla="*/ 6864967 h 6864967"/>
                <a:gd name="connsiteX3" fmla="*/ 195309 w 1189608"/>
                <a:gd name="connsiteY3" fmla="*/ 6687413 h 6864967"/>
                <a:gd name="connsiteX4" fmla="*/ 106532 w 1189608"/>
                <a:gd name="connsiteY4" fmla="*/ 6643025 h 6864967"/>
                <a:gd name="connsiteX5" fmla="*/ 44388 w 1189608"/>
                <a:gd name="connsiteY5" fmla="*/ 6607514 h 6864967"/>
                <a:gd name="connsiteX6" fmla="*/ 8878 w 1189608"/>
                <a:gd name="connsiteY6" fmla="*/ 6598637 h 6864967"/>
                <a:gd name="connsiteX7" fmla="*/ 26633 w 1189608"/>
                <a:gd name="connsiteY7" fmla="*/ 6572004 h 6864967"/>
                <a:gd name="connsiteX8" fmla="*/ 62144 w 1189608"/>
                <a:gd name="connsiteY8" fmla="*/ 6563126 h 6864967"/>
                <a:gd name="connsiteX9" fmla="*/ 79899 w 1189608"/>
                <a:gd name="connsiteY9" fmla="*/ 6509860 h 6864967"/>
                <a:gd name="connsiteX10" fmla="*/ 79899 w 1189608"/>
                <a:gd name="connsiteY10" fmla="*/ 6394450 h 6864967"/>
                <a:gd name="connsiteX11" fmla="*/ 106532 w 1189608"/>
                <a:gd name="connsiteY11" fmla="*/ 6234652 h 6864967"/>
                <a:gd name="connsiteX12" fmla="*/ 124287 w 1189608"/>
                <a:gd name="connsiteY12" fmla="*/ 6145876 h 6864967"/>
                <a:gd name="connsiteX13" fmla="*/ 142043 w 1189608"/>
                <a:gd name="connsiteY13" fmla="*/ 6119243 h 6864967"/>
                <a:gd name="connsiteX14" fmla="*/ 124287 w 1189608"/>
                <a:gd name="connsiteY14" fmla="*/ 6101487 h 6864967"/>
                <a:gd name="connsiteX15" fmla="*/ 142043 w 1189608"/>
                <a:gd name="connsiteY15" fmla="*/ 6065977 h 6864967"/>
                <a:gd name="connsiteX16" fmla="*/ 150920 w 1189608"/>
                <a:gd name="connsiteY16" fmla="*/ 6030466 h 6864967"/>
                <a:gd name="connsiteX17" fmla="*/ 106532 w 1189608"/>
                <a:gd name="connsiteY17" fmla="*/ 5977200 h 6864967"/>
                <a:gd name="connsiteX18" fmla="*/ 88777 w 1189608"/>
                <a:gd name="connsiteY18" fmla="*/ 5950567 h 6864967"/>
                <a:gd name="connsiteX19" fmla="*/ 106532 w 1189608"/>
                <a:gd name="connsiteY19" fmla="*/ 5915056 h 6864967"/>
                <a:gd name="connsiteX20" fmla="*/ 142043 w 1189608"/>
                <a:gd name="connsiteY20" fmla="*/ 5906178 h 6864967"/>
                <a:gd name="connsiteX21" fmla="*/ 168676 w 1189608"/>
                <a:gd name="connsiteY21" fmla="*/ 5879545 h 6864967"/>
                <a:gd name="connsiteX22" fmla="*/ 177553 w 1189608"/>
                <a:gd name="connsiteY22" fmla="*/ 5852912 h 6864967"/>
                <a:gd name="connsiteX23" fmla="*/ 195309 w 1189608"/>
                <a:gd name="connsiteY23" fmla="*/ 5817402 h 6864967"/>
                <a:gd name="connsiteX24" fmla="*/ 177553 w 1189608"/>
                <a:gd name="connsiteY24" fmla="*/ 5781891 h 6864967"/>
                <a:gd name="connsiteX25" fmla="*/ 97654 w 1189608"/>
                <a:gd name="connsiteY25" fmla="*/ 5737503 h 6864967"/>
                <a:gd name="connsiteX26" fmla="*/ 62144 w 1189608"/>
                <a:gd name="connsiteY26" fmla="*/ 5693114 h 6864967"/>
                <a:gd name="connsiteX27" fmla="*/ 71021 w 1189608"/>
                <a:gd name="connsiteY27" fmla="*/ 5666481 h 6864967"/>
                <a:gd name="connsiteX28" fmla="*/ 88777 w 1189608"/>
                <a:gd name="connsiteY28" fmla="*/ 5604338 h 6864967"/>
                <a:gd name="connsiteX29" fmla="*/ 106532 w 1189608"/>
                <a:gd name="connsiteY29" fmla="*/ 5586582 h 6864967"/>
                <a:gd name="connsiteX30" fmla="*/ 124287 w 1189608"/>
                <a:gd name="connsiteY30" fmla="*/ 5559949 h 6864967"/>
                <a:gd name="connsiteX31" fmla="*/ 133165 w 1189608"/>
                <a:gd name="connsiteY31" fmla="*/ 5533316 h 6864967"/>
                <a:gd name="connsiteX32" fmla="*/ 142043 w 1189608"/>
                <a:gd name="connsiteY32" fmla="*/ 5488928 h 6864967"/>
                <a:gd name="connsiteX33" fmla="*/ 195309 w 1189608"/>
                <a:gd name="connsiteY33" fmla="*/ 5444540 h 6864967"/>
                <a:gd name="connsiteX34" fmla="*/ 213064 w 1189608"/>
                <a:gd name="connsiteY34" fmla="*/ 5417907 h 6864967"/>
                <a:gd name="connsiteX35" fmla="*/ 177553 w 1189608"/>
                <a:gd name="connsiteY35" fmla="*/ 5355763 h 6864967"/>
                <a:gd name="connsiteX36" fmla="*/ 150920 w 1189608"/>
                <a:gd name="connsiteY36" fmla="*/ 5311375 h 6864967"/>
                <a:gd name="connsiteX37" fmla="*/ 97654 w 1189608"/>
                <a:gd name="connsiteY37" fmla="*/ 5275864 h 6864967"/>
                <a:gd name="connsiteX38" fmla="*/ 115410 w 1189608"/>
                <a:gd name="connsiteY38" fmla="*/ 5249231 h 6864967"/>
                <a:gd name="connsiteX39" fmla="*/ 142043 w 1189608"/>
                <a:gd name="connsiteY39" fmla="*/ 5240353 h 6864967"/>
                <a:gd name="connsiteX40" fmla="*/ 230819 w 1189608"/>
                <a:gd name="connsiteY40" fmla="*/ 5204843 h 6864967"/>
                <a:gd name="connsiteX41" fmla="*/ 319596 w 1189608"/>
                <a:gd name="connsiteY41" fmla="*/ 5151577 h 6864967"/>
                <a:gd name="connsiteX42" fmla="*/ 390617 w 1189608"/>
                <a:gd name="connsiteY42" fmla="*/ 5107188 h 6864967"/>
                <a:gd name="connsiteX43" fmla="*/ 399495 w 1189608"/>
                <a:gd name="connsiteY43" fmla="*/ 5080555 h 6864967"/>
                <a:gd name="connsiteX44" fmla="*/ 346229 w 1189608"/>
                <a:gd name="connsiteY44" fmla="*/ 5045045 h 6864967"/>
                <a:gd name="connsiteX45" fmla="*/ 319596 w 1189608"/>
                <a:gd name="connsiteY45" fmla="*/ 5018411 h 6864967"/>
                <a:gd name="connsiteX46" fmla="*/ 292963 w 1189608"/>
                <a:gd name="connsiteY46" fmla="*/ 4982901 h 6864967"/>
                <a:gd name="connsiteX47" fmla="*/ 266330 w 1189608"/>
                <a:gd name="connsiteY47" fmla="*/ 4965145 h 6864967"/>
                <a:gd name="connsiteX48" fmla="*/ 239697 w 1189608"/>
                <a:gd name="connsiteY48" fmla="*/ 4929635 h 6864967"/>
                <a:gd name="connsiteX49" fmla="*/ 221942 w 1189608"/>
                <a:gd name="connsiteY49" fmla="*/ 4911879 h 6864967"/>
                <a:gd name="connsiteX50" fmla="*/ 213064 w 1189608"/>
                <a:gd name="connsiteY50" fmla="*/ 4885246 h 6864967"/>
                <a:gd name="connsiteX51" fmla="*/ 204186 w 1189608"/>
                <a:gd name="connsiteY51" fmla="*/ 4831980 h 6864967"/>
                <a:gd name="connsiteX52" fmla="*/ 177553 w 1189608"/>
                <a:gd name="connsiteY52" fmla="*/ 4814225 h 6864967"/>
                <a:gd name="connsiteX53" fmla="*/ 186431 w 1189608"/>
                <a:gd name="connsiteY53" fmla="*/ 4787592 h 6864967"/>
                <a:gd name="connsiteX54" fmla="*/ 204186 w 1189608"/>
                <a:gd name="connsiteY54" fmla="*/ 4760959 h 6864967"/>
                <a:gd name="connsiteX55" fmla="*/ 177553 w 1189608"/>
                <a:gd name="connsiteY55" fmla="*/ 4725448 h 6864967"/>
                <a:gd name="connsiteX56" fmla="*/ 168676 w 1189608"/>
                <a:gd name="connsiteY56" fmla="*/ 4698815 h 6864967"/>
                <a:gd name="connsiteX57" fmla="*/ 106532 w 1189608"/>
                <a:gd name="connsiteY57" fmla="*/ 4681060 h 6864967"/>
                <a:gd name="connsiteX58" fmla="*/ 79899 w 1189608"/>
                <a:gd name="connsiteY58" fmla="*/ 4663305 h 6864967"/>
                <a:gd name="connsiteX59" fmla="*/ 124287 w 1189608"/>
                <a:gd name="connsiteY59" fmla="*/ 4636672 h 6864967"/>
                <a:gd name="connsiteX60" fmla="*/ 150920 w 1189608"/>
                <a:gd name="connsiteY60" fmla="*/ 4618916 h 6864967"/>
                <a:gd name="connsiteX61" fmla="*/ 186431 w 1189608"/>
                <a:gd name="connsiteY61" fmla="*/ 4601161 h 6864967"/>
                <a:gd name="connsiteX62" fmla="*/ 177553 w 1189608"/>
                <a:gd name="connsiteY62" fmla="*/ 4565650 h 6864967"/>
                <a:gd name="connsiteX63" fmla="*/ 142043 w 1189608"/>
                <a:gd name="connsiteY63" fmla="*/ 4547895 h 6864967"/>
                <a:gd name="connsiteX64" fmla="*/ 124287 w 1189608"/>
                <a:gd name="connsiteY64" fmla="*/ 4530140 h 6864967"/>
                <a:gd name="connsiteX65" fmla="*/ 142043 w 1189608"/>
                <a:gd name="connsiteY65" fmla="*/ 4503507 h 6864967"/>
                <a:gd name="connsiteX66" fmla="*/ 186431 w 1189608"/>
                <a:gd name="connsiteY66" fmla="*/ 4459118 h 6864967"/>
                <a:gd name="connsiteX67" fmla="*/ 195309 w 1189608"/>
                <a:gd name="connsiteY67" fmla="*/ 4432485 h 6864967"/>
                <a:gd name="connsiteX68" fmla="*/ 213064 w 1189608"/>
                <a:gd name="connsiteY68" fmla="*/ 4396975 h 6864967"/>
                <a:gd name="connsiteX69" fmla="*/ 195309 w 1189608"/>
                <a:gd name="connsiteY69" fmla="*/ 4317076 h 6864967"/>
                <a:gd name="connsiteX70" fmla="*/ 177553 w 1189608"/>
                <a:gd name="connsiteY70" fmla="*/ 4299320 h 6864967"/>
                <a:gd name="connsiteX71" fmla="*/ 106532 w 1189608"/>
                <a:gd name="connsiteY71" fmla="*/ 4254932 h 6864967"/>
                <a:gd name="connsiteX72" fmla="*/ 62144 w 1189608"/>
                <a:gd name="connsiteY72" fmla="*/ 4201666 h 6864967"/>
                <a:gd name="connsiteX73" fmla="*/ 88777 w 1189608"/>
                <a:gd name="connsiteY73" fmla="*/ 4183911 h 6864967"/>
                <a:gd name="connsiteX74" fmla="*/ 115410 w 1189608"/>
                <a:gd name="connsiteY74" fmla="*/ 4157278 h 6864967"/>
                <a:gd name="connsiteX75" fmla="*/ 186431 w 1189608"/>
                <a:gd name="connsiteY75" fmla="*/ 4104011 h 6864967"/>
                <a:gd name="connsiteX76" fmla="*/ 204186 w 1189608"/>
                <a:gd name="connsiteY76" fmla="*/ 4077378 h 6864967"/>
                <a:gd name="connsiteX77" fmla="*/ 248575 w 1189608"/>
                <a:gd name="connsiteY77" fmla="*/ 4006357 h 6864967"/>
                <a:gd name="connsiteX78" fmla="*/ 266330 w 1189608"/>
                <a:gd name="connsiteY78" fmla="*/ 3970846 h 6864967"/>
                <a:gd name="connsiteX79" fmla="*/ 301841 w 1189608"/>
                <a:gd name="connsiteY79" fmla="*/ 3935336 h 6864967"/>
                <a:gd name="connsiteX80" fmla="*/ 310718 w 1189608"/>
                <a:gd name="connsiteY80" fmla="*/ 3899825 h 6864967"/>
                <a:gd name="connsiteX81" fmla="*/ 319596 w 1189608"/>
                <a:gd name="connsiteY81" fmla="*/ 3873192 h 6864967"/>
                <a:gd name="connsiteX82" fmla="*/ 310718 w 1189608"/>
                <a:gd name="connsiteY82" fmla="*/ 3811048 h 6864967"/>
                <a:gd name="connsiteX83" fmla="*/ 292963 w 1189608"/>
                <a:gd name="connsiteY83" fmla="*/ 3748905 h 6864967"/>
                <a:gd name="connsiteX84" fmla="*/ 239697 w 1189608"/>
                <a:gd name="connsiteY84" fmla="*/ 3731149 h 6864967"/>
                <a:gd name="connsiteX85" fmla="*/ 213064 w 1189608"/>
                <a:gd name="connsiteY85" fmla="*/ 3704516 h 6864967"/>
                <a:gd name="connsiteX86" fmla="*/ 177553 w 1189608"/>
                <a:gd name="connsiteY86" fmla="*/ 3677883 h 6864967"/>
                <a:gd name="connsiteX87" fmla="*/ 142043 w 1189608"/>
                <a:gd name="connsiteY87" fmla="*/ 3624617 h 6864967"/>
                <a:gd name="connsiteX88" fmla="*/ 133165 w 1189608"/>
                <a:gd name="connsiteY88" fmla="*/ 3526963 h 6864967"/>
                <a:gd name="connsiteX89" fmla="*/ 106532 w 1189608"/>
                <a:gd name="connsiteY89" fmla="*/ 3518085 h 6864967"/>
                <a:gd name="connsiteX90" fmla="*/ 62144 w 1189608"/>
                <a:gd name="connsiteY90" fmla="*/ 3438186 h 6864967"/>
                <a:gd name="connsiteX91" fmla="*/ 88777 w 1189608"/>
                <a:gd name="connsiteY91" fmla="*/ 3393798 h 6864967"/>
                <a:gd name="connsiteX92" fmla="*/ 97654 w 1189608"/>
                <a:gd name="connsiteY92" fmla="*/ 3358287 h 6864967"/>
                <a:gd name="connsiteX93" fmla="*/ 88777 w 1189608"/>
                <a:gd name="connsiteY93" fmla="*/ 3305021 h 6864967"/>
                <a:gd name="connsiteX94" fmla="*/ 62144 w 1189608"/>
                <a:gd name="connsiteY94" fmla="*/ 3269511 h 6864967"/>
                <a:gd name="connsiteX95" fmla="*/ 17755 w 1189608"/>
                <a:gd name="connsiteY95" fmla="*/ 3234000 h 6864967"/>
                <a:gd name="connsiteX96" fmla="*/ 0 w 1189608"/>
                <a:gd name="connsiteY96" fmla="*/ 3207367 h 6864967"/>
                <a:gd name="connsiteX97" fmla="*/ 17755 w 1189608"/>
                <a:gd name="connsiteY97" fmla="*/ 3189611 h 6864967"/>
                <a:gd name="connsiteX98" fmla="*/ 26633 w 1189608"/>
                <a:gd name="connsiteY98" fmla="*/ 3162978 h 6864967"/>
                <a:gd name="connsiteX99" fmla="*/ 62144 w 1189608"/>
                <a:gd name="connsiteY99" fmla="*/ 3118590 h 6864967"/>
                <a:gd name="connsiteX100" fmla="*/ 88777 w 1189608"/>
                <a:gd name="connsiteY100" fmla="*/ 3100835 h 6864967"/>
                <a:gd name="connsiteX101" fmla="*/ 97654 w 1189608"/>
                <a:gd name="connsiteY101" fmla="*/ 3074202 h 6864967"/>
                <a:gd name="connsiteX102" fmla="*/ 115410 w 1189608"/>
                <a:gd name="connsiteY102" fmla="*/ 3056446 h 6864967"/>
                <a:gd name="connsiteX103" fmla="*/ 124287 w 1189608"/>
                <a:gd name="connsiteY103" fmla="*/ 3003180 h 6864967"/>
                <a:gd name="connsiteX104" fmla="*/ 142043 w 1189608"/>
                <a:gd name="connsiteY104" fmla="*/ 2985425 h 6864967"/>
                <a:gd name="connsiteX105" fmla="*/ 239697 w 1189608"/>
                <a:gd name="connsiteY105" fmla="*/ 2932159 h 6864967"/>
                <a:gd name="connsiteX106" fmla="*/ 284085 w 1189608"/>
                <a:gd name="connsiteY106" fmla="*/ 2905526 h 6864967"/>
                <a:gd name="connsiteX107" fmla="*/ 355107 w 1189608"/>
                <a:gd name="connsiteY107" fmla="*/ 2852260 h 6864967"/>
                <a:gd name="connsiteX108" fmla="*/ 346229 w 1189608"/>
                <a:gd name="connsiteY108" fmla="*/ 2781239 h 6864967"/>
                <a:gd name="connsiteX109" fmla="*/ 319596 w 1189608"/>
                <a:gd name="connsiteY109" fmla="*/ 2772361 h 6864967"/>
                <a:gd name="connsiteX110" fmla="*/ 292963 w 1189608"/>
                <a:gd name="connsiteY110" fmla="*/ 2745728 h 6864967"/>
                <a:gd name="connsiteX111" fmla="*/ 266330 w 1189608"/>
                <a:gd name="connsiteY111" fmla="*/ 2692462 h 6864967"/>
                <a:gd name="connsiteX112" fmla="*/ 230819 w 1189608"/>
                <a:gd name="connsiteY112" fmla="*/ 2674707 h 6864967"/>
                <a:gd name="connsiteX113" fmla="*/ 186431 w 1189608"/>
                <a:gd name="connsiteY113" fmla="*/ 2639196 h 6864967"/>
                <a:gd name="connsiteX114" fmla="*/ 124287 w 1189608"/>
                <a:gd name="connsiteY114" fmla="*/ 2585930 h 6864967"/>
                <a:gd name="connsiteX115" fmla="*/ 71021 w 1189608"/>
                <a:gd name="connsiteY115" fmla="*/ 2550419 h 6864967"/>
                <a:gd name="connsiteX116" fmla="*/ 97654 w 1189608"/>
                <a:gd name="connsiteY116" fmla="*/ 2452765 h 6864967"/>
                <a:gd name="connsiteX117" fmla="*/ 115410 w 1189608"/>
                <a:gd name="connsiteY117" fmla="*/ 2435010 h 6864967"/>
                <a:gd name="connsiteX118" fmla="*/ 142043 w 1189608"/>
                <a:gd name="connsiteY118" fmla="*/ 2381744 h 6864967"/>
                <a:gd name="connsiteX119" fmla="*/ 159798 w 1189608"/>
                <a:gd name="connsiteY119" fmla="*/ 2363988 h 6864967"/>
                <a:gd name="connsiteX120" fmla="*/ 177553 w 1189608"/>
                <a:gd name="connsiteY120" fmla="*/ 2337355 h 6864967"/>
                <a:gd name="connsiteX121" fmla="*/ 221942 w 1189608"/>
                <a:gd name="connsiteY121" fmla="*/ 2301845 h 6864967"/>
                <a:gd name="connsiteX122" fmla="*/ 204186 w 1189608"/>
                <a:gd name="connsiteY122" fmla="*/ 2284089 h 6864967"/>
                <a:gd name="connsiteX123" fmla="*/ 159798 w 1189608"/>
                <a:gd name="connsiteY123" fmla="*/ 2275211 h 6864967"/>
                <a:gd name="connsiteX124" fmla="*/ 142043 w 1189608"/>
                <a:gd name="connsiteY124" fmla="*/ 2221945 h 6864967"/>
                <a:gd name="connsiteX125" fmla="*/ 186431 w 1189608"/>
                <a:gd name="connsiteY125" fmla="*/ 2142046 h 6864967"/>
                <a:gd name="connsiteX126" fmla="*/ 177553 w 1189608"/>
                <a:gd name="connsiteY126" fmla="*/ 2097658 h 6864967"/>
                <a:gd name="connsiteX127" fmla="*/ 88777 w 1189608"/>
                <a:gd name="connsiteY127" fmla="*/ 2062147 h 6864967"/>
                <a:gd name="connsiteX128" fmla="*/ 44388 w 1189608"/>
                <a:gd name="connsiteY128" fmla="*/ 2026637 h 6864967"/>
                <a:gd name="connsiteX129" fmla="*/ 62144 w 1189608"/>
                <a:gd name="connsiteY129" fmla="*/ 1946738 h 6864967"/>
                <a:gd name="connsiteX130" fmla="*/ 79899 w 1189608"/>
                <a:gd name="connsiteY130" fmla="*/ 1920105 h 6864967"/>
                <a:gd name="connsiteX131" fmla="*/ 97654 w 1189608"/>
                <a:gd name="connsiteY131" fmla="*/ 1884594 h 6864967"/>
                <a:gd name="connsiteX132" fmla="*/ 106532 w 1189608"/>
                <a:gd name="connsiteY132" fmla="*/ 1849083 h 6864967"/>
                <a:gd name="connsiteX133" fmla="*/ 115410 w 1189608"/>
                <a:gd name="connsiteY133" fmla="*/ 1822450 h 6864967"/>
                <a:gd name="connsiteX134" fmla="*/ 88777 w 1189608"/>
                <a:gd name="connsiteY134" fmla="*/ 1724796 h 6864967"/>
                <a:gd name="connsiteX135" fmla="*/ 44388 w 1189608"/>
                <a:gd name="connsiteY135" fmla="*/ 1680408 h 6864967"/>
                <a:gd name="connsiteX136" fmla="*/ 26633 w 1189608"/>
                <a:gd name="connsiteY136" fmla="*/ 1618264 h 6864967"/>
                <a:gd name="connsiteX137" fmla="*/ 44388 w 1189608"/>
                <a:gd name="connsiteY137" fmla="*/ 1529487 h 6864967"/>
                <a:gd name="connsiteX138" fmla="*/ 62144 w 1189608"/>
                <a:gd name="connsiteY138" fmla="*/ 1485099 h 6864967"/>
                <a:gd name="connsiteX139" fmla="*/ 79899 w 1189608"/>
                <a:gd name="connsiteY139" fmla="*/ 1414078 h 6864967"/>
                <a:gd name="connsiteX140" fmla="*/ 88777 w 1189608"/>
                <a:gd name="connsiteY140" fmla="*/ 1263157 h 6864967"/>
                <a:gd name="connsiteX141" fmla="*/ 124287 w 1189608"/>
                <a:gd name="connsiteY141" fmla="*/ 1227646 h 6864967"/>
                <a:gd name="connsiteX142" fmla="*/ 142043 w 1189608"/>
                <a:gd name="connsiteY142" fmla="*/ 1201013 h 6864967"/>
                <a:gd name="connsiteX143" fmla="*/ 195309 w 1189608"/>
                <a:gd name="connsiteY143" fmla="*/ 1138870 h 6864967"/>
                <a:gd name="connsiteX144" fmla="*/ 177553 w 1189608"/>
                <a:gd name="connsiteY144" fmla="*/ 1121114 h 6864967"/>
                <a:gd name="connsiteX145" fmla="*/ 159798 w 1189608"/>
                <a:gd name="connsiteY145" fmla="*/ 1023460 h 6864967"/>
                <a:gd name="connsiteX146" fmla="*/ 150920 w 1189608"/>
                <a:gd name="connsiteY146" fmla="*/ 996827 h 6864967"/>
                <a:gd name="connsiteX147" fmla="*/ 133165 w 1189608"/>
                <a:gd name="connsiteY147" fmla="*/ 934683 h 6864967"/>
                <a:gd name="connsiteX148" fmla="*/ 115410 w 1189608"/>
                <a:gd name="connsiteY148" fmla="*/ 899173 h 6864967"/>
                <a:gd name="connsiteX149" fmla="*/ 124287 w 1189608"/>
                <a:gd name="connsiteY149" fmla="*/ 863662 h 6864967"/>
                <a:gd name="connsiteX150" fmla="*/ 133165 w 1189608"/>
                <a:gd name="connsiteY150" fmla="*/ 819274 h 6864967"/>
                <a:gd name="connsiteX151" fmla="*/ 142043 w 1189608"/>
                <a:gd name="connsiteY151" fmla="*/ 792641 h 6864967"/>
                <a:gd name="connsiteX152" fmla="*/ 124287 w 1189608"/>
                <a:gd name="connsiteY152" fmla="*/ 748252 h 6864967"/>
                <a:gd name="connsiteX153" fmla="*/ 79899 w 1189608"/>
                <a:gd name="connsiteY153" fmla="*/ 694986 h 6864967"/>
                <a:gd name="connsiteX154" fmla="*/ 71021 w 1189608"/>
                <a:gd name="connsiteY154" fmla="*/ 668353 h 6864967"/>
                <a:gd name="connsiteX155" fmla="*/ 106532 w 1189608"/>
                <a:gd name="connsiteY155" fmla="*/ 615087 h 6864967"/>
                <a:gd name="connsiteX156" fmla="*/ 124287 w 1189608"/>
                <a:gd name="connsiteY156" fmla="*/ 561821 h 6864967"/>
                <a:gd name="connsiteX157" fmla="*/ 133165 w 1189608"/>
                <a:gd name="connsiteY157" fmla="*/ 535188 h 6864967"/>
                <a:gd name="connsiteX158" fmla="*/ 115410 w 1189608"/>
                <a:gd name="connsiteY158" fmla="*/ 473045 h 6864967"/>
                <a:gd name="connsiteX159" fmla="*/ 97654 w 1189608"/>
                <a:gd name="connsiteY159" fmla="*/ 455289 h 6864967"/>
                <a:gd name="connsiteX160" fmla="*/ 115410 w 1189608"/>
                <a:gd name="connsiteY160" fmla="*/ 286613 h 6864967"/>
                <a:gd name="connsiteX161" fmla="*/ 150920 w 1189608"/>
                <a:gd name="connsiteY161" fmla="*/ 259980 h 6864967"/>
                <a:gd name="connsiteX162" fmla="*/ 186431 w 1189608"/>
                <a:gd name="connsiteY162" fmla="*/ 215592 h 6864967"/>
                <a:gd name="connsiteX163" fmla="*/ 195309 w 1189608"/>
                <a:gd name="connsiteY163" fmla="*/ 188959 h 6864967"/>
                <a:gd name="connsiteX164" fmla="*/ 186431 w 1189608"/>
                <a:gd name="connsiteY164" fmla="*/ 162326 h 6864967"/>
                <a:gd name="connsiteX165" fmla="*/ 150920 w 1189608"/>
                <a:gd name="connsiteY165" fmla="*/ 153448 h 6864967"/>
                <a:gd name="connsiteX166" fmla="*/ 159798 w 1189608"/>
                <a:gd name="connsiteY166" fmla="*/ 117938 h 6864967"/>
                <a:gd name="connsiteX167" fmla="*/ 195309 w 1189608"/>
                <a:gd name="connsiteY167" fmla="*/ 100182 h 6864967"/>
                <a:gd name="connsiteX168" fmla="*/ 221942 w 1189608"/>
                <a:gd name="connsiteY168" fmla="*/ 82427 h 6864967"/>
                <a:gd name="connsiteX169" fmla="*/ 177553 w 1189608"/>
                <a:gd name="connsiteY169" fmla="*/ 46916 h 6864967"/>
                <a:gd name="connsiteX170" fmla="*/ 168676 w 1189608"/>
                <a:gd name="connsiteY170" fmla="*/ 2528 h 6864967"/>
                <a:gd name="connsiteX171" fmla="*/ 1173200 w 1189608"/>
                <a:gd name="connsiteY171" fmla="*/ 0 h 6864967"/>
                <a:gd name="connsiteX0" fmla="*/ 3003011 w 3003014"/>
                <a:gd name="connsiteY0" fmla="*/ 0 h 6871317"/>
                <a:gd name="connsiteX1" fmla="*/ 1189608 w 3003014"/>
                <a:gd name="connsiteY1" fmla="*/ 6871317 h 6871317"/>
                <a:gd name="connsiteX2" fmla="*/ 124287 w 3003014"/>
                <a:gd name="connsiteY2" fmla="*/ 6871317 h 6871317"/>
                <a:gd name="connsiteX3" fmla="*/ 195309 w 3003014"/>
                <a:gd name="connsiteY3" fmla="*/ 6693763 h 6871317"/>
                <a:gd name="connsiteX4" fmla="*/ 106532 w 3003014"/>
                <a:gd name="connsiteY4" fmla="*/ 6649375 h 6871317"/>
                <a:gd name="connsiteX5" fmla="*/ 44388 w 3003014"/>
                <a:gd name="connsiteY5" fmla="*/ 6613864 h 6871317"/>
                <a:gd name="connsiteX6" fmla="*/ 8878 w 3003014"/>
                <a:gd name="connsiteY6" fmla="*/ 6604987 h 6871317"/>
                <a:gd name="connsiteX7" fmla="*/ 26633 w 3003014"/>
                <a:gd name="connsiteY7" fmla="*/ 6578354 h 6871317"/>
                <a:gd name="connsiteX8" fmla="*/ 62144 w 3003014"/>
                <a:gd name="connsiteY8" fmla="*/ 6569476 h 6871317"/>
                <a:gd name="connsiteX9" fmla="*/ 79899 w 3003014"/>
                <a:gd name="connsiteY9" fmla="*/ 6516210 h 6871317"/>
                <a:gd name="connsiteX10" fmla="*/ 79899 w 3003014"/>
                <a:gd name="connsiteY10" fmla="*/ 6400800 h 6871317"/>
                <a:gd name="connsiteX11" fmla="*/ 106532 w 3003014"/>
                <a:gd name="connsiteY11" fmla="*/ 6241002 h 6871317"/>
                <a:gd name="connsiteX12" fmla="*/ 124287 w 3003014"/>
                <a:gd name="connsiteY12" fmla="*/ 6152226 h 6871317"/>
                <a:gd name="connsiteX13" fmla="*/ 142043 w 3003014"/>
                <a:gd name="connsiteY13" fmla="*/ 6125593 h 6871317"/>
                <a:gd name="connsiteX14" fmla="*/ 124287 w 3003014"/>
                <a:gd name="connsiteY14" fmla="*/ 6107837 h 6871317"/>
                <a:gd name="connsiteX15" fmla="*/ 142043 w 3003014"/>
                <a:gd name="connsiteY15" fmla="*/ 6072327 h 6871317"/>
                <a:gd name="connsiteX16" fmla="*/ 150920 w 3003014"/>
                <a:gd name="connsiteY16" fmla="*/ 6036816 h 6871317"/>
                <a:gd name="connsiteX17" fmla="*/ 106532 w 3003014"/>
                <a:gd name="connsiteY17" fmla="*/ 5983550 h 6871317"/>
                <a:gd name="connsiteX18" fmla="*/ 88777 w 3003014"/>
                <a:gd name="connsiteY18" fmla="*/ 5956917 h 6871317"/>
                <a:gd name="connsiteX19" fmla="*/ 106532 w 3003014"/>
                <a:gd name="connsiteY19" fmla="*/ 5921406 h 6871317"/>
                <a:gd name="connsiteX20" fmla="*/ 142043 w 3003014"/>
                <a:gd name="connsiteY20" fmla="*/ 5912528 h 6871317"/>
                <a:gd name="connsiteX21" fmla="*/ 168676 w 3003014"/>
                <a:gd name="connsiteY21" fmla="*/ 5885895 h 6871317"/>
                <a:gd name="connsiteX22" fmla="*/ 177553 w 3003014"/>
                <a:gd name="connsiteY22" fmla="*/ 5859262 h 6871317"/>
                <a:gd name="connsiteX23" fmla="*/ 195309 w 3003014"/>
                <a:gd name="connsiteY23" fmla="*/ 5823752 h 6871317"/>
                <a:gd name="connsiteX24" fmla="*/ 177553 w 3003014"/>
                <a:gd name="connsiteY24" fmla="*/ 5788241 h 6871317"/>
                <a:gd name="connsiteX25" fmla="*/ 97654 w 3003014"/>
                <a:gd name="connsiteY25" fmla="*/ 5743853 h 6871317"/>
                <a:gd name="connsiteX26" fmla="*/ 62144 w 3003014"/>
                <a:gd name="connsiteY26" fmla="*/ 5699464 h 6871317"/>
                <a:gd name="connsiteX27" fmla="*/ 71021 w 3003014"/>
                <a:gd name="connsiteY27" fmla="*/ 5672831 h 6871317"/>
                <a:gd name="connsiteX28" fmla="*/ 88777 w 3003014"/>
                <a:gd name="connsiteY28" fmla="*/ 5610688 h 6871317"/>
                <a:gd name="connsiteX29" fmla="*/ 106532 w 3003014"/>
                <a:gd name="connsiteY29" fmla="*/ 5592932 h 6871317"/>
                <a:gd name="connsiteX30" fmla="*/ 124287 w 3003014"/>
                <a:gd name="connsiteY30" fmla="*/ 5566299 h 6871317"/>
                <a:gd name="connsiteX31" fmla="*/ 133165 w 3003014"/>
                <a:gd name="connsiteY31" fmla="*/ 5539666 h 6871317"/>
                <a:gd name="connsiteX32" fmla="*/ 142043 w 3003014"/>
                <a:gd name="connsiteY32" fmla="*/ 5495278 h 6871317"/>
                <a:gd name="connsiteX33" fmla="*/ 195309 w 3003014"/>
                <a:gd name="connsiteY33" fmla="*/ 5450890 h 6871317"/>
                <a:gd name="connsiteX34" fmla="*/ 213064 w 3003014"/>
                <a:gd name="connsiteY34" fmla="*/ 5424257 h 6871317"/>
                <a:gd name="connsiteX35" fmla="*/ 177553 w 3003014"/>
                <a:gd name="connsiteY35" fmla="*/ 5362113 h 6871317"/>
                <a:gd name="connsiteX36" fmla="*/ 150920 w 3003014"/>
                <a:gd name="connsiteY36" fmla="*/ 5317725 h 6871317"/>
                <a:gd name="connsiteX37" fmla="*/ 97654 w 3003014"/>
                <a:gd name="connsiteY37" fmla="*/ 5282214 h 6871317"/>
                <a:gd name="connsiteX38" fmla="*/ 115410 w 3003014"/>
                <a:gd name="connsiteY38" fmla="*/ 5255581 h 6871317"/>
                <a:gd name="connsiteX39" fmla="*/ 142043 w 3003014"/>
                <a:gd name="connsiteY39" fmla="*/ 5246703 h 6871317"/>
                <a:gd name="connsiteX40" fmla="*/ 230819 w 3003014"/>
                <a:gd name="connsiteY40" fmla="*/ 5211193 h 6871317"/>
                <a:gd name="connsiteX41" fmla="*/ 319596 w 3003014"/>
                <a:gd name="connsiteY41" fmla="*/ 5157927 h 6871317"/>
                <a:gd name="connsiteX42" fmla="*/ 390617 w 3003014"/>
                <a:gd name="connsiteY42" fmla="*/ 5113538 h 6871317"/>
                <a:gd name="connsiteX43" fmla="*/ 399495 w 3003014"/>
                <a:gd name="connsiteY43" fmla="*/ 5086905 h 6871317"/>
                <a:gd name="connsiteX44" fmla="*/ 346229 w 3003014"/>
                <a:gd name="connsiteY44" fmla="*/ 5051395 h 6871317"/>
                <a:gd name="connsiteX45" fmla="*/ 319596 w 3003014"/>
                <a:gd name="connsiteY45" fmla="*/ 5024761 h 6871317"/>
                <a:gd name="connsiteX46" fmla="*/ 292963 w 3003014"/>
                <a:gd name="connsiteY46" fmla="*/ 4989251 h 6871317"/>
                <a:gd name="connsiteX47" fmla="*/ 266330 w 3003014"/>
                <a:gd name="connsiteY47" fmla="*/ 4971495 h 6871317"/>
                <a:gd name="connsiteX48" fmla="*/ 239697 w 3003014"/>
                <a:gd name="connsiteY48" fmla="*/ 4935985 h 6871317"/>
                <a:gd name="connsiteX49" fmla="*/ 221942 w 3003014"/>
                <a:gd name="connsiteY49" fmla="*/ 4918229 h 6871317"/>
                <a:gd name="connsiteX50" fmla="*/ 213064 w 3003014"/>
                <a:gd name="connsiteY50" fmla="*/ 4891596 h 6871317"/>
                <a:gd name="connsiteX51" fmla="*/ 204186 w 3003014"/>
                <a:gd name="connsiteY51" fmla="*/ 4838330 h 6871317"/>
                <a:gd name="connsiteX52" fmla="*/ 177553 w 3003014"/>
                <a:gd name="connsiteY52" fmla="*/ 4820575 h 6871317"/>
                <a:gd name="connsiteX53" fmla="*/ 186431 w 3003014"/>
                <a:gd name="connsiteY53" fmla="*/ 4793942 h 6871317"/>
                <a:gd name="connsiteX54" fmla="*/ 204186 w 3003014"/>
                <a:gd name="connsiteY54" fmla="*/ 4767309 h 6871317"/>
                <a:gd name="connsiteX55" fmla="*/ 177553 w 3003014"/>
                <a:gd name="connsiteY55" fmla="*/ 4731798 h 6871317"/>
                <a:gd name="connsiteX56" fmla="*/ 168676 w 3003014"/>
                <a:gd name="connsiteY56" fmla="*/ 4705165 h 6871317"/>
                <a:gd name="connsiteX57" fmla="*/ 106532 w 3003014"/>
                <a:gd name="connsiteY57" fmla="*/ 4687410 h 6871317"/>
                <a:gd name="connsiteX58" fmla="*/ 79899 w 3003014"/>
                <a:gd name="connsiteY58" fmla="*/ 4669655 h 6871317"/>
                <a:gd name="connsiteX59" fmla="*/ 124287 w 3003014"/>
                <a:gd name="connsiteY59" fmla="*/ 4643022 h 6871317"/>
                <a:gd name="connsiteX60" fmla="*/ 150920 w 3003014"/>
                <a:gd name="connsiteY60" fmla="*/ 4625266 h 6871317"/>
                <a:gd name="connsiteX61" fmla="*/ 186431 w 3003014"/>
                <a:gd name="connsiteY61" fmla="*/ 4607511 h 6871317"/>
                <a:gd name="connsiteX62" fmla="*/ 177553 w 3003014"/>
                <a:gd name="connsiteY62" fmla="*/ 4572000 h 6871317"/>
                <a:gd name="connsiteX63" fmla="*/ 142043 w 3003014"/>
                <a:gd name="connsiteY63" fmla="*/ 4554245 h 6871317"/>
                <a:gd name="connsiteX64" fmla="*/ 124287 w 3003014"/>
                <a:gd name="connsiteY64" fmla="*/ 4536490 h 6871317"/>
                <a:gd name="connsiteX65" fmla="*/ 142043 w 3003014"/>
                <a:gd name="connsiteY65" fmla="*/ 4509857 h 6871317"/>
                <a:gd name="connsiteX66" fmla="*/ 186431 w 3003014"/>
                <a:gd name="connsiteY66" fmla="*/ 4465468 h 6871317"/>
                <a:gd name="connsiteX67" fmla="*/ 195309 w 3003014"/>
                <a:gd name="connsiteY67" fmla="*/ 4438835 h 6871317"/>
                <a:gd name="connsiteX68" fmla="*/ 213064 w 3003014"/>
                <a:gd name="connsiteY68" fmla="*/ 4403325 h 6871317"/>
                <a:gd name="connsiteX69" fmla="*/ 195309 w 3003014"/>
                <a:gd name="connsiteY69" fmla="*/ 4323426 h 6871317"/>
                <a:gd name="connsiteX70" fmla="*/ 177553 w 3003014"/>
                <a:gd name="connsiteY70" fmla="*/ 4305670 h 6871317"/>
                <a:gd name="connsiteX71" fmla="*/ 106532 w 3003014"/>
                <a:gd name="connsiteY71" fmla="*/ 4261282 h 6871317"/>
                <a:gd name="connsiteX72" fmla="*/ 62144 w 3003014"/>
                <a:gd name="connsiteY72" fmla="*/ 4208016 h 6871317"/>
                <a:gd name="connsiteX73" fmla="*/ 88777 w 3003014"/>
                <a:gd name="connsiteY73" fmla="*/ 4190261 h 6871317"/>
                <a:gd name="connsiteX74" fmla="*/ 115410 w 3003014"/>
                <a:gd name="connsiteY74" fmla="*/ 4163628 h 6871317"/>
                <a:gd name="connsiteX75" fmla="*/ 186431 w 3003014"/>
                <a:gd name="connsiteY75" fmla="*/ 4110361 h 6871317"/>
                <a:gd name="connsiteX76" fmla="*/ 204186 w 3003014"/>
                <a:gd name="connsiteY76" fmla="*/ 4083728 h 6871317"/>
                <a:gd name="connsiteX77" fmla="*/ 248575 w 3003014"/>
                <a:gd name="connsiteY77" fmla="*/ 4012707 h 6871317"/>
                <a:gd name="connsiteX78" fmla="*/ 266330 w 3003014"/>
                <a:gd name="connsiteY78" fmla="*/ 3977196 h 6871317"/>
                <a:gd name="connsiteX79" fmla="*/ 301841 w 3003014"/>
                <a:gd name="connsiteY79" fmla="*/ 3941686 h 6871317"/>
                <a:gd name="connsiteX80" fmla="*/ 310718 w 3003014"/>
                <a:gd name="connsiteY80" fmla="*/ 3906175 h 6871317"/>
                <a:gd name="connsiteX81" fmla="*/ 319596 w 3003014"/>
                <a:gd name="connsiteY81" fmla="*/ 3879542 h 6871317"/>
                <a:gd name="connsiteX82" fmla="*/ 310718 w 3003014"/>
                <a:gd name="connsiteY82" fmla="*/ 3817398 h 6871317"/>
                <a:gd name="connsiteX83" fmla="*/ 292963 w 3003014"/>
                <a:gd name="connsiteY83" fmla="*/ 3755255 h 6871317"/>
                <a:gd name="connsiteX84" fmla="*/ 239697 w 3003014"/>
                <a:gd name="connsiteY84" fmla="*/ 3737499 h 6871317"/>
                <a:gd name="connsiteX85" fmla="*/ 213064 w 3003014"/>
                <a:gd name="connsiteY85" fmla="*/ 3710866 h 6871317"/>
                <a:gd name="connsiteX86" fmla="*/ 177553 w 3003014"/>
                <a:gd name="connsiteY86" fmla="*/ 3684233 h 6871317"/>
                <a:gd name="connsiteX87" fmla="*/ 142043 w 3003014"/>
                <a:gd name="connsiteY87" fmla="*/ 3630967 h 6871317"/>
                <a:gd name="connsiteX88" fmla="*/ 133165 w 3003014"/>
                <a:gd name="connsiteY88" fmla="*/ 3533313 h 6871317"/>
                <a:gd name="connsiteX89" fmla="*/ 106532 w 3003014"/>
                <a:gd name="connsiteY89" fmla="*/ 3524435 h 6871317"/>
                <a:gd name="connsiteX90" fmla="*/ 62144 w 3003014"/>
                <a:gd name="connsiteY90" fmla="*/ 3444536 h 6871317"/>
                <a:gd name="connsiteX91" fmla="*/ 88777 w 3003014"/>
                <a:gd name="connsiteY91" fmla="*/ 3400148 h 6871317"/>
                <a:gd name="connsiteX92" fmla="*/ 97654 w 3003014"/>
                <a:gd name="connsiteY92" fmla="*/ 3364637 h 6871317"/>
                <a:gd name="connsiteX93" fmla="*/ 88777 w 3003014"/>
                <a:gd name="connsiteY93" fmla="*/ 3311371 h 6871317"/>
                <a:gd name="connsiteX94" fmla="*/ 62144 w 3003014"/>
                <a:gd name="connsiteY94" fmla="*/ 3275861 h 6871317"/>
                <a:gd name="connsiteX95" fmla="*/ 17755 w 3003014"/>
                <a:gd name="connsiteY95" fmla="*/ 3240350 h 6871317"/>
                <a:gd name="connsiteX96" fmla="*/ 0 w 3003014"/>
                <a:gd name="connsiteY96" fmla="*/ 3213717 h 6871317"/>
                <a:gd name="connsiteX97" fmla="*/ 17755 w 3003014"/>
                <a:gd name="connsiteY97" fmla="*/ 3195961 h 6871317"/>
                <a:gd name="connsiteX98" fmla="*/ 26633 w 3003014"/>
                <a:gd name="connsiteY98" fmla="*/ 3169328 h 6871317"/>
                <a:gd name="connsiteX99" fmla="*/ 62144 w 3003014"/>
                <a:gd name="connsiteY99" fmla="*/ 3124940 h 6871317"/>
                <a:gd name="connsiteX100" fmla="*/ 88777 w 3003014"/>
                <a:gd name="connsiteY100" fmla="*/ 3107185 h 6871317"/>
                <a:gd name="connsiteX101" fmla="*/ 97654 w 3003014"/>
                <a:gd name="connsiteY101" fmla="*/ 3080552 h 6871317"/>
                <a:gd name="connsiteX102" fmla="*/ 115410 w 3003014"/>
                <a:gd name="connsiteY102" fmla="*/ 3062796 h 6871317"/>
                <a:gd name="connsiteX103" fmla="*/ 124287 w 3003014"/>
                <a:gd name="connsiteY103" fmla="*/ 3009530 h 6871317"/>
                <a:gd name="connsiteX104" fmla="*/ 142043 w 3003014"/>
                <a:gd name="connsiteY104" fmla="*/ 2991775 h 6871317"/>
                <a:gd name="connsiteX105" fmla="*/ 239697 w 3003014"/>
                <a:gd name="connsiteY105" fmla="*/ 2938509 h 6871317"/>
                <a:gd name="connsiteX106" fmla="*/ 284085 w 3003014"/>
                <a:gd name="connsiteY106" fmla="*/ 2911876 h 6871317"/>
                <a:gd name="connsiteX107" fmla="*/ 355107 w 3003014"/>
                <a:gd name="connsiteY107" fmla="*/ 2858610 h 6871317"/>
                <a:gd name="connsiteX108" fmla="*/ 346229 w 3003014"/>
                <a:gd name="connsiteY108" fmla="*/ 2787589 h 6871317"/>
                <a:gd name="connsiteX109" fmla="*/ 319596 w 3003014"/>
                <a:gd name="connsiteY109" fmla="*/ 2778711 h 6871317"/>
                <a:gd name="connsiteX110" fmla="*/ 292963 w 3003014"/>
                <a:gd name="connsiteY110" fmla="*/ 2752078 h 6871317"/>
                <a:gd name="connsiteX111" fmla="*/ 266330 w 3003014"/>
                <a:gd name="connsiteY111" fmla="*/ 2698812 h 6871317"/>
                <a:gd name="connsiteX112" fmla="*/ 230819 w 3003014"/>
                <a:gd name="connsiteY112" fmla="*/ 2681057 h 6871317"/>
                <a:gd name="connsiteX113" fmla="*/ 186431 w 3003014"/>
                <a:gd name="connsiteY113" fmla="*/ 2645546 h 6871317"/>
                <a:gd name="connsiteX114" fmla="*/ 124287 w 3003014"/>
                <a:gd name="connsiteY114" fmla="*/ 2592280 h 6871317"/>
                <a:gd name="connsiteX115" fmla="*/ 71021 w 3003014"/>
                <a:gd name="connsiteY115" fmla="*/ 2556769 h 6871317"/>
                <a:gd name="connsiteX116" fmla="*/ 97654 w 3003014"/>
                <a:gd name="connsiteY116" fmla="*/ 2459115 h 6871317"/>
                <a:gd name="connsiteX117" fmla="*/ 115410 w 3003014"/>
                <a:gd name="connsiteY117" fmla="*/ 2441360 h 6871317"/>
                <a:gd name="connsiteX118" fmla="*/ 142043 w 3003014"/>
                <a:gd name="connsiteY118" fmla="*/ 2388094 h 6871317"/>
                <a:gd name="connsiteX119" fmla="*/ 159798 w 3003014"/>
                <a:gd name="connsiteY119" fmla="*/ 2370338 h 6871317"/>
                <a:gd name="connsiteX120" fmla="*/ 177553 w 3003014"/>
                <a:gd name="connsiteY120" fmla="*/ 2343705 h 6871317"/>
                <a:gd name="connsiteX121" fmla="*/ 221942 w 3003014"/>
                <a:gd name="connsiteY121" fmla="*/ 2308195 h 6871317"/>
                <a:gd name="connsiteX122" fmla="*/ 204186 w 3003014"/>
                <a:gd name="connsiteY122" fmla="*/ 2290439 h 6871317"/>
                <a:gd name="connsiteX123" fmla="*/ 159798 w 3003014"/>
                <a:gd name="connsiteY123" fmla="*/ 2281561 h 6871317"/>
                <a:gd name="connsiteX124" fmla="*/ 142043 w 3003014"/>
                <a:gd name="connsiteY124" fmla="*/ 2228295 h 6871317"/>
                <a:gd name="connsiteX125" fmla="*/ 186431 w 3003014"/>
                <a:gd name="connsiteY125" fmla="*/ 2148396 h 6871317"/>
                <a:gd name="connsiteX126" fmla="*/ 177553 w 3003014"/>
                <a:gd name="connsiteY126" fmla="*/ 2104008 h 6871317"/>
                <a:gd name="connsiteX127" fmla="*/ 88777 w 3003014"/>
                <a:gd name="connsiteY127" fmla="*/ 2068497 h 6871317"/>
                <a:gd name="connsiteX128" fmla="*/ 44388 w 3003014"/>
                <a:gd name="connsiteY128" fmla="*/ 2032987 h 6871317"/>
                <a:gd name="connsiteX129" fmla="*/ 62144 w 3003014"/>
                <a:gd name="connsiteY129" fmla="*/ 1953088 h 6871317"/>
                <a:gd name="connsiteX130" fmla="*/ 79899 w 3003014"/>
                <a:gd name="connsiteY130" fmla="*/ 1926455 h 6871317"/>
                <a:gd name="connsiteX131" fmla="*/ 97654 w 3003014"/>
                <a:gd name="connsiteY131" fmla="*/ 1890944 h 6871317"/>
                <a:gd name="connsiteX132" fmla="*/ 106532 w 3003014"/>
                <a:gd name="connsiteY132" fmla="*/ 1855433 h 6871317"/>
                <a:gd name="connsiteX133" fmla="*/ 115410 w 3003014"/>
                <a:gd name="connsiteY133" fmla="*/ 1828800 h 6871317"/>
                <a:gd name="connsiteX134" fmla="*/ 88777 w 3003014"/>
                <a:gd name="connsiteY134" fmla="*/ 1731146 h 6871317"/>
                <a:gd name="connsiteX135" fmla="*/ 44388 w 3003014"/>
                <a:gd name="connsiteY135" fmla="*/ 1686758 h 6871317"/>
                <a:gd name="connsiteX136" fmla="*/ 26633 w 3003014"/>
                <a:gd name="connsiteY136" fmla="*/ 1624614 h 6871317"/>
                <a:gd name="connsiteX137" fmla="*/ 44388 w 3003014"/>
                <a:gd name="connsiteY137" fmla="*/ 1535837 h 6871317"/>
                <a:gd name="connsiteX138" fmla="*/ 62144 w 3003014"/>
                <a:gd name="connsiteY138" fmla="*/ 1491449 h 6871317"/>
                <a:gd name="connsiteX139" fmla="*/ 79899 w 3003014"/>
                <a:gd name="connsiteY139" fmla="*/ 1420428 h 6871317"/>
                <a:gd name="connsiteX140" fmla="*/ 88777 w 3003014"/>
                <a:gd name="connsiteY140" fmla="*/ 1269507 h 6871317"/>
                <a:gd name="connsiteX141" fmla="*/ 124287 w 3003014"/>
                <a:gd name="connsiteY141" fmla="*/ 1233996 h 6871317"/>
                <a:gd name="connsiteX142" fmla="*/ 142043 w 3003014"/>
                <a:gd name="connsiteY142" fmla="*/ 1207363 h 6871317"/>
                <a:gd name="connsiteX143" fmla="*/ 195309 w 3003014"/>
                <a:gd name="connsiteY143" fmla="*/ 1145220 h 6871317"/>
                <a:gd name="connsiteX144" fmla="*/ 177553 w 3003014"/>
                <a:gd name="connsiteY144" fmla="*/ 1127464 h 6871317"/>
                <a:gd name="connsiteX145" fmla="*/ 159798 w 3003014"/>
                <a:gd name="connsiteY145" fmla="*/ 1029810 h 6871317"/>
                <a:gd name="connsiteX146" fmla="*/ 150920 w 3003014"/>
                <a:gd name="connsiteY146" fmla="*/ 1003177 h 6871317"/>
                <a:gd name="connsiteX147" fmla="*/ 133165 w 3003014"/>
                <a:gd name="connsiteY147" fmla="*/ 941033 h 6871317"/>
                <a:gd name="connsiteX148" fmla="*/ 115410 w 3003014"/>
                <a:gd name="connsiteY148" fmla="*/ 905523 h 6871317"/>
                <a:gd name="connsiteX149" fmla="*/ 124287 w 3003014"/>
                <a:gd name="connsiteY149" fmla="*/ 870012 h 6871317"/>
                <a:gd name="connsiteX150" fmla="*/ 133165 w 3003014"/>
                <a:gd name="connsiteY150" fmla="*/ 825624 h 6871317"/>
                <a:gd name="connsiteX151" fmla="*/ 142043 w 3003014"/>
                <a:gd name="connsiteY151" fmla="*/ 798991 h 6871317"/>
                <a:gd name="connsiteX152" fmla="*/ 124287 w 3003014"/>
                <a:gd name="connsiteY152" fmla="*/ 754602 h 6871317"/>
                <a:gd name="connsiteX153" fmla="*/ 79899 w 3003014"/>
                <a:gd name="connsiteY153" fmla="*/ 701336 h 6871317"/>
                <a:gd name="connsiteX154" fmla="*/ 71021 w 3003014"/>
                <a:gd name="connsiteY154" fmla="*/ 674703 h 6871317"/>
                <a:gd name="connsiteX155" fmla="*/ 106532 w 3003014"/>
                <a:gd name="connsiteY155" fmla="*/ 621437 h 6871317"/>
                <a:gd name="connsiteX156" fmla="*/ 124287 w 3003014"/>
                <a:gd name="connsiteY156" fmla="*/ 568171 h 6871317"/>
                <a:gd name="connsiteX157" fmla="*/ 133165 w 3003014"/>
                <a:gd name="connsiteY157" fmla="*/ 541538 h 6871317"/>
                <a:gd name="connsiteX158" fmla="*/ 115410 w 3003014"/>
                <a:gd name="connsiteY158" fmla="*/ 479395 h 6871317"/>
                <a:gd name="connsiteX159" fmla="*/ 97654 w 3003014"/>
                <a:gd name="connsiteY159" fmla="*/ 461639 h 6871317"/>
                <a:gd name="connsiteX160" fmla="*/ 115410 w 3003014"/>
                <a:gd name="connsiteY160" fmla="*/ 292963 h 6871317"/>
                <a:gd name="connsiteX161" fmla="*/ 150920 w 3003014"/>
                <a:gd name="connsiteY161" fmla="*/ 266330 h 6871317"/>
                <a:gd name="connsiteX162" fmla="*/ 186431 w 3003014"/>
                <a:gd name="connsiteY162" fmla="*/ 221942 h 6871317"/>
                <a:gd name="connsiteX163" fmla="*/ 195309 w 3003014"/>
                <a:gd name="connsiteY163" fmla="*/ 195309 h 6871317"/>
                <a:gd name="connsiteX164" fmla="*/ 186431 w 3003014"/>
                <a:gd name="connsiteY164" fmla="*/ 168676 h 6871317"/>
                <a:gd name="connsiteX165" fmla="*/ 150920 w 3003014"/>
                <a:gd name="connsiteY165" fmla="*/ 159798 h 6871317"/>
                <a:gd name="connsiteX166" fmla="*/ 159798 w 3003014"/>
                <a:gd name="connsiteY166" fmla="*/ 124288 h 6871317"/>
                <a:gd name="connsiteX167" fmla="*/ 195309 w 3003014"/>
                <a:gd name="connsiteY167" fmla="*/ 106532 h 6871317"/>
                <a:gd name="connsiteX168" fmla="*/ 221942 w 3003014"/>
                <a:gd name="connsiteY168" fmla="*/ 88777 h 6871317"/>
                <a:gd name="connsiteX169" fmla="*/ 177553 w 3003014"/>
                <a:gd name="connsiteY169" fmla="*/ 53266 h 6871317"/>
                <a:gd name="connsiteX170" fmla="*/ 168676 w 3003014"/>
                <a:gd name="connsiteY170" fmla="*/ 8878 h 6871317"/>
                <a:gd name="connsiteX171" fmla="*/ 3003011 w 3003014"/>
                <a:gd name="connsiteY171" fmla="*/ 0 h 6871317"/>
                <a:gd name="connsiteX0" fmla="*/ 3003011 w 3004359"/>
                <a:gd name="connsiteY0" fmla="*/ 0 h 6871317"/>
                <a:gd name="connsiteX1" fmla="*/ 3004359 w 3004359"/>
                <a:gd name="connsiteY1" fmla="*/ 6845917 h 6871317"/>
                <a:gd name="connsiteX2" fmla="*/ 124287 w 3004359"/>
                <a:gd name="connsiteY2" fmla="*/ 6871317 h 6871317"/>
                <a:gd name="connsiteX3" fmla="*/ 195309 w 3004359"/>
                <a:gd name="connsiteY3" fmla="*/ 6693763 h 6871317"/>
                <a:gd name="connsiteX4" fmla="*/ 106532 w 3004359"/>
                <a:gd name="connsiteY4" fmla="*/ 6649375 h 6871317"/>
                <a:gd name="connsiteX5" fmla="*/ 44388 w 3004359"/>
                <a:gd name="connsiteY5" fmla="*/ 6613864 h 6871317"/>
                <a:gd name="connsiteX6" fmla="*/ 8878 w 3004359"/>
                <a:gd name="connsiteY6" fmla="*/ 6604987 h 6871317"/>
                <a:gd name="connsiteX7" fmla="*/ 26633 w 3004359"/>
                <a:gd name="connsiteY7" fmla="*/ 6578354 h 6871317"/>
                <a:gd name="connsiteX8" fmla="*/ 62144 w 3004359"/>
                <a:gd name="connsiteY8" fmla="*/ 6569476 h 6871317"/>
                <a:gd name="connsiteX9" fmla="*/ 79899 w 3004359"/>
                <a:gd name="connsiteY9" fmla="*/ 6516210 h 6871317"/>
                <a:gd name="connsiteX10" fmla="*/ 79899 w 3004359"/>
                <a:gd name="connsiteY10" fmla="*/ 6400800 h 6871317"/>
                <a:gd name="connsiteX11" fmla="*/ 106532 w 3004359"/>
                <a:gd name="connsiteY11" fmla="*/ 6241002 h 6871317"/>
                <a:gd name="connsiteX12" fmla="*/ 124287 w 3004359"/>
                <a:gd name="connsiteY12" fmla="*/ 6152226 h 6871317"/>
                <a:gd name="connsiteX13" fmla="*/ 142043 w 3004359"/>
                <a:gd name="connsiteY13" fmla="*/ 6125593 h 6871317"/>
                <a:gd name="connsiteX14" fmla="*/ 124287 w 3004359"/>
                <a:gd name="connsiteY14" fmla="*/ 6107837 h 6871317"/>
                <a:gd name="connsiteX15" fmla="*/ 142043 w 3004359"/>
                <a:gd name="connsiteY15" fmla="*/ 6072327 h 6871317"/>
                <a:gd name="connsiteX16" fmla="*/ 150920 w 3004359"/>
                <a:gd name="connsiteY16" fmla="*/ 6036816 h 6871317"/>
                <a:gd name="connsiteX17" fmla="*/ 106532 w 3004359"/>
                <a:gd name="connsiteY17" fmla="*/ 5983550 h 6871317"/>
                <a:gd name="connsiteX18" fmla="*/ 88777 w 3004359"/>
                <a:gd name="connsiteY18" fmla="*/ 5956917 h 6871317"/>
                <a:gd name="connsiteX19" fmla="*/ 106532 w 3004359"/>
                <a:gd name="connsiteY19" fmla="*/ 5921406 h 6871317"/>
                <a:gd name="connsiteX20" fmla="*/ 142043 w 3004359"/>
                <a:gd name="connsiteY20" fmla="*/ 5912528 h 6871317"/>
                <a:gd name="connsiteX21" fmla="*/ 168676 w 3004359"/>
                <a:gd name="connsiteY21" fmla="*/ 5885895 h 6871317"/>
                <a:gd name="connsiteX22" fmla="*/ 177553 w 3004359"/>
                <a:gd name="connsiteY22" fmla="*/ 5859262 h 6871317"/>
                <a:gd name="connsiteX23" fmla="*/ 195309 w 3004359"/>
                <a:gd name="connsiteY23" fmla="*/ 5823752 h 6871317"/>
                <a:gd name="connsiteX24" fmla="*/ 177553 w 3004359"/>
                <a:gd name="connsiteY24" fmla="*/ 5788241 h 6871317"/>
                <a:gd name="connsiteX25" fmla="*/ 97654 w 3004359"/>
                <a:gd name="connsiteY25" fmla="*/ 5743853 h 6871317"/>
                <a:gd name="connsiteX26" fmla="*/ 62144 w 3004359"/>
                <a:gd name="connsiteY26" fmla="*/ 5699464 h 6871317"/>
                <a:gd name="connsiteX27" fmla="*/ 71021 w 3004359"/>
                <a:gd name="connsiteY27" fmla="*/ 5672831 h 6871317"/>
                <a:gd name="connsiteX28" fmla="*/ 88777 w 3004359"/>
                <a:gd name="connsiteY28" fmla="*/ 5610688 h 6871317"/>
                <a:gd name="connsiteX29" fmla="*/ 106532 w 3004359"/>
                <a:gd name="connsiteY29" fmla="*/ 5592932 h 6871317"/>
                <a:gd name="connsiteX30" fmla="*/ 124287 w 3004359"/>
                <a:gd name="connsiteY30" fmla="*/ 5566299 h 6871317"/>
                <a:gd name="connsiteX31" fmla="*/ 133165 w 3004359"/>
                <a:gd name="connsiteY31" fmla="*/ 5539666 h 6871317"/>
                <a:gd name="connsiteX32" fmla="*/ 142043 w 3004359"/>
                <a:gd name="connsiteY32" fmla="*/ 5495278 h 6871317"/>
                <a:gd name="connsiteX33" fmla="*/ 195309 w 3004359"/>
                <a:gd name="connsiteY33" fmla="*/ 5450890 h 6871317"/>
                <a:gd name="connsiteX34" fmla="*/ 213064 w 3004359"/>
                <a:gd name="connsiteY34" fmla="*/ 5424257 h 6871317"/>
                <a:gd name="connsiteX35" fmla="*/ 177553 w 3004359"/>
                <a:gd name="connsiteY35" fmla="*/ 5362113 h 6871317"/>
                <a:gd name="connsiteX36" fmla="*/ 150920 w 3004359"/>
                <a:gd name="connsiteY36" fmla="*/ 5317725 h 6871317"/>
                <a:gd name="connsiteX37" fmla="*/ 97654 w 3004359"/>
                <a:gd name="connsiteY37" fmla="*/ 5282214 h 6871317"/>
                <a:gd name="connsiteX38" fmla="*/ 115410 w 3004359"/>
                <a:gd name="connsiteY38" fmla="*/ 5255581 h 6871317"/>
                <a:gd name="connsiteX39" fmla="*/ 142043 w 3004359"/>
                <a:gd name="connsiteY39" fmla="*/ 5246703 h 6871317"/>
                <a:gd name="connsiteX40" fmla="*/ 230819 w 3004359"/>
                <a:gd name="connsiteY40" fmla="*/ 5211193 h 6871317"/>
                <a:gd name="connsiteX41" fmla="*/ 319596 w 3004359"/>
                <a:gd name="connsiteY41" fmla="*/ 5157927 h 6871317"/>
                <a:gd name="connsiteX42" fmla="*/ 390617 w 3004359"/>
                <a:gd name="connsiteY42" fmla="*/ 5113538 h 6871317"/>
                <a:gd name="connsiteX43" fmla="*/ 399495 w 3004359"/>
                <a:gd name="connsiteY43" fmla="*/ 5086905 h 6871317"/>
                <a:gd name="connsiteX44" fmla="*/ 346229 w 3004359"/>
                <a:gd name="connsiteY44" fmla="*/ 5051395 h 6871317"/>
                <a:gd name="connsiteX45" fmla="*/ 319596 w 3004359"/>
                <a:gd name="connsiteY45" fmla="*/ 5024761 h 6871317"/>
                <a:gd name="connsiteX46" fmla="*/ 292963 w 3004359"/>
                <a:gd name="connsiteY46" fmla="*/ 4989251 h 6871317"/>
                <a:gd name="connsiteX47" fmla="*/ 266330 w 3004359"/>
                <a:gd name="connsiteY47" fmla="*/ 4971495 h 6871317"/>
                <a:gd name="connsiteX48" fmla="*/ 239697 w 3004359"/>
                <a:gd name="connsiteY48" fmla="*/ 4935985 h 6871317"/>
                <a:gd name="connsiteX49" fmla="*/ 221942 w 3004359"/>
                <a:gd name="connsiteY49" fmla="*/ 4918229 h 6871317"/>
                <a:gd name="connsiteX50" fmla="*/ 213064 w 3004359"/>
                <a:gd name="connsiteY50" fmla="*/ 4891596 h 6871317"/>
                <a:gd name="connsiteX51" fmla="*/ 204186 w 3004359"/>
                <a:gd name="connsiteY51" fmla="*/ 4838330 h 6871317"/>
                <a:gd name="connsiteX52" fmla="*/ 177553 w 3004359"/>
                <a:gd name="connsiteY52" fmla="*/ 4820575 h 6871317"/>
                <a:gd name="connsiteX53" fmla="*/ 186431 w 3004359"/>
                <a:gd name="connsiteY53" fmla="*/ 4793942 h 6871317"/>
                <a:gd name="connsiteX54" fmla="*/ 204186 w 3004359"/>
                <a:gd name="connsiteY54" fmla="*/ 4767309 h 6871317"/>
                <a:gd name="connsiteX55" fmla="*/ 177553 w 3004359"/>
                <a:gd name="connsiteY55" fmla="*/ 4731798 h 6871317"/>
                <a:gd name="connsiteX56" fmla="*/ 168676 w 3004359"/>
                <a:gd name="connsiteY56" fmla="*/ 4705165 h 6871317"/>
                <a:gd name="connsiteX57" fmla="*/ 106532 w 3004359"/>
                <a:gd name="connsiteY57" fmla="*/ 4687410 h 6871317"/>
                <a:gd name="connsiteX58" fmla="*/ 79899 w 3004359"/>
                <a:gd name="connsiteY58" fmla="*/ 4669655 h 6871317"/>
                <a:gd name="connsiteX59" fmla="*/ 124287 w 3004359"/>
                <a:gd name="connsiteY59" fmla="*/ 4643022 h 6871317"/>
                <a:gd name="connsiteX60" fmla="*/ 150920 w 3004359"/>
                <a:gd name="connsiteY60" fmla="*/ 4625266 h 6871317"/>
                <a:gd name="connsiteX61" fmla="*/ 186431 w 3004359"/>
                <a:gd name="connsiteY61" fmla="*/ 4607511 h 6871317"/>
                <a:gd name="connsiteX62" fmla="*/ 177553 w 3004359"/>
                <a:gd name="connsiteY62" fmla="*/ 4572000 h 6871317"/>
                <a:gd name="connsiteX63" fmla="*/ 142043 w 3004359"/>
                <a:gd name="connsiteY63" fmla="*/ 4554245 h 6871317"/>
                <a:gd name="connsiteX64" fmla="*/ 124287 w 3004359"/>
                <a:gd name="connsiteY64" fmla="*/ 4536490 h 6871317"/>
                <a:gd name="connsiteX65" fmla="*/ 142043 w 3004359"/>
                <a:gd name="connsiteY65" fmla="*/ 4509857 h 6871317"/>
                <a:gd name="connsiteX66" fmla="*/ 186431 w 3004359"/>
                <a:gd name="connsiteY66" fmla="*/ 4465468 h 6871317"/>
                <a:gd name="connsiteX67" fmla="*/ 195309 w 3004359"/>
                <a:gd name="connsiteY67" fmla="*/ 4438835 h 6871317"/>
                <a:gd name="connsiteX68" fmla="*/ 213064 w 3004359"/>
                <a:gd name="connsiteY68" fmla="*/ 4403325 h 6871317"/>
                <a:gd name="connsiteX69" fmla="*/ 195309 w 3004359"/>
                <a:gd name="connsiteY69" fmla="*/ 4323426 h 6871317"/>
                <a:gd name="connsiteX70" fmla="*/ 177553 w 3004359"/>
                <a:gd name="connsiteY70" fmla="*/ 4305670 h 6871317"/>
                <a:gd name="connsiteX71" fmla="*/ 106532 w 3004359"/>
                <a:gd name="connsiteY71" fmla="*/ 4261282 h 6871317"/>
                <a:gd name="connsiteX72" fmla="*/ 62144 w 3004359"/>
                <a:gd name="connsiteY72" fmla="*/ 4208016 h 6871317"/>
                <a:gd name="connsiteX73" fmla="*/ 88777 w 3004359"/>
                <a:gd name="connsiteY73" fmla="*/ 4190261 h 6871317"/>
                <a:gd name="connsiteX74" fmla="*/ 115410 w 3004359"/>
                <a:gd name="connsiteY74" fmla="*/ 4163628 h 6871317"/>
                <a:gd name="connsiteX75" fmla="*/ 186431 w 3004359"/>
                <a:gd name="connsiteY75" fmla="*/ 4110361 h 6871317"/>
                <a:gd name="connsiteX76" fmla="*/ 204186 w 3004359"/>
                <a:gd name="connsiteY76" fmla="*/ 4083728 h 6871317"/>
                <a:gd name="connsiteX77" fmla="*/ 248575 w 3004359"/>
                <a:gd name="connsiteY77" fmla="*/ 4012707 h 6871317"/>
                <a:gd name="connsiteX78" fmla="*/ 266330 w 3004359"/>
                <a:gd name="connsiteY78" fmla="*/ 3977196 h 6871317"/>
                <a:gd name="connsiteX79" fmla="*/ 301841 w 3004359"/>
                <a:gd name="connsiteY79" fmla="*/ 3941686 h 6871317"/>
                <a:gd name="connsiteX80" fmla="*/ 310718 w 3004359"/>
                <a:gd name="connsiteY80" fmla="*/ 3906175 h 6871317"/>
                <a:gd name="connsiteX81" fmla="*/ 319596 w 3004359"/>
                <a:gd name="connsiteY81" fmla="*/ 3879542 h 6871317"/>
                <a:gd name="connsiteX82" fmla="*/ 310718 w 3004359"/>
                <a:gd name="connsiteY82" fmla="*/ 3817398 h 6871317"/>
                <a:gd name="connsiteX83" fmla="*/ 292963 w 3004359"/>
                <a:gd name="connsiteY83" fmla="*/ 3755255 h 6871317"/>
                <a:gd name="connsiteX84" fmla="*/ 239697 w 3004359"/>
                <a:gd name="connsiteY84" fmla="*/ 3737499 h 6871317"/>
                <a:gd name="connsiteX85" fmla="*/ 213064 w 3004359"/>
                <a:gd name="connsiteY85" fmla="*/ 3710866 h 6871317"/>
                <a:gd name="connsiteX86" fmla="*/ 177553 w 3004359"/>
                <a:gd name="connsiteY86" fmla="*/ 3684233 h 6871317"/>
                <a:gd name="connsiteX87" fmla="*/ 142043 w 3004359"/>
                <a:gd name="connsiteY87" fmla="*/ 3630967 h 6871317"/>
                <a:gd name="connsiteX88" fmla="*/ 133165 w 3004359"/>
                <a:gd name="connsiteY88" fmla="*/ 3533313 h 6871317"/>
                <a:gd name="connsiteX89" fmla="*/ 106532 w 3004359"/>
                <a:gd name="connsiteY89" fmla="*/ 3524435 h 6871317"/>
                <a:gd name="connsiteX90" fmla="*/ 62144 w 3004359"/>
                <a:gd name="connsiteY90" fmla="*/ 3444536 h 6871317"/>
                <a:gd name="connsiteX91" fmla="*/ 88777 w 3004359"/>
                <a:gd name="connsiteY91" fmla="*/ 3400148 h 6871317"/>
                <a:gd name="connsiteX92" fmla="*/ 97654 w 3004359"/>
                <a:gd name="connsiteY92" fmla="*/ 3364637 h 6871317"/>
                <a:gd name="connsiteX93" fmla="*/ 88777 w 3004359"/>
                <a:gd name="connsiteY93" fmla="*/ 3311371 h 6871317"/>
                <a:gd name="connsiteX94" fmla="*/ 62144 w 3004359"/>
                <a:gd name="connsiteY94" fmla="*/ 3275861 h 6871317"/>
                <a:gd name="connsiteX95" fmla="*/ 17755 w 3004359"/>
                <a:gd name="connsiteY95" fmla="*/ 3240350 h 6871317"/>
                <a:gd name="connsiteX96" fmla="*/ 0 w 3004359"/>
                <a:gd name="connsiteY96" fmla="*/ 3213717 h 6871317"/>
                <a:gd name="connsiteX97" fmla="*/ 17755 w 3004359"/>
                <a:gd name="connsiteY97" fmla="*/ 3195961 h 6871317"/>
                <a:gd name="connsiteX98" fmla="*/ 26633 w 3004359"/>
                <a:gd name="connsiteY98" fmla="*/ 3169328 h 6871317"/>
                <a:gd name="connsiteX99" fmla="*/ 62144 w 3004359"/>
                <a:gd name="connsiteY99" fmla="*/ 3124940 h 6871317"/>
                <a:gd name="connsiteX100" fmla="*/ 88777 w 3004359"/>
                <a:gd name="connsiteY100" fmla="*/ 3107185 h 6871317"/>
                <a:gd name="connsiteX101" fmla="*/ 97654 w 3004359"/>
                <a:gd name="connsiteY101" fmla="*/ 3080552 h 6871317"/>
                <a:gd name="connsiteX102" fmla="*/ 115410 w 3004359"/>
                <a:gd name="connsiteY102" fmla="*/ 3062796 h 6871317"/>
                <a:gd name="connsiteX103" fmla="*/ 124287 w 3004359"/>
                <a:gd name="connsiteY103" fmla="*/ 3009530 h 6871317"/>
                <a:gd name="connsiteX104" fmla="*/ 142043 w 3004359"/>
                <a:gd name="connsiteY104" fmla="*/ 2991775 h 6871317"/>
                <a:gd name="connsiteX105" fmla="*/ 239697 w 3004359"/>
                <a:gd name="connsiteY105" fmla="*/ 2938509 h 6871317"/>
                <a:gd name="connsiteX106" fmla="*/ 284085 w 3004359"/>
                <a:gd name="connsiteY106" fmla="*/ 2911876 h 6871317"/>
                <a:gd name="connsiteX107" fmla="*/ 355107 w 3004359"/>
                <a:gd name="connsiteY107" fmla="*/ 2858610 h 6871317"/>
                <a:gd name="connsiteX108" fmla="*/ 346229 w 3004359"/>
                <a:gd name="connsiteY108" fmla="*/ 2787589 h 6871317"/>
                <a:gd name="connsiteX109" fmla="*/ 319596 w 3004359"/>
                <a:gd name="connsiteY109" fmla="*/ 2778711 h 6871317"/>
                <a:gd name="connsiteX110" fmla="*/ 292963 w 3004359"/>
                <a:gd name="connsiteY110" fmla="*/ 2752078 h 6871317"/>
                <a:gd name="connsiteX111" fmla="*/ 266330 w 3004359"/>
                <a:gd name="connsiteY111" fmla="*/ 2698812 h 6871317"/>
                <a:gd name="connsiteX112" fmla="*/ 230819 w 3004359"/>
                <a:gd name="connsiteY112" fmla="*/ 2681057 h 6871317"/>
                <a:gd name="connsiteX113" fmla="*/ 186431 w 3004359"/>
                <a:gd name="connsiteY113" fmla="*/ 2645546 h 6871317"/>
                <a:gd name="connsiteX114" fmla="*/ 124287 w 3004359"/>
                <a:gd name="connsiteY114" fmla="*/ 2592280 h 6871317"/>
                <a:gd name="connsiteX115" fmla="*/ 71021 w 3004359"/>
                <a:gd name="connsiteY115" fmla="*/ 2556769 h 6871317"/>
                <a:gd name="connsiteX116" fmla="*/ 97654 w 3004359"/>
                <a:gd name="connsiteY116" fmla="*/ 2459115 h 6871317"/>
                <a:gd name="connsiteX117" fmla="*/ 115410 w 3004359"/>
                <a:gd name="connsiteY117" fmla="*/ 2441360 h 6871317"/>
                <a:gd name="connsiteX118" fmla="*/ 142043 w 3004359"/>
                <a:gd name="connsiteY118" fmla="*/ 2388094 h 6871317"/>
                <a:gd name="connsiteX119" fmla="*/ 159798 w 3004359"/>
                <a:gd name="connsiteY119" fmla="*/ 2370338 h 6871317"/>
                <a:gd name="connsiteX120" fmla="*/ 177553 w 3004359"/>
                <a:gd name="connsiteY120" fmla="*/ 2343705 h 6871317"/>
                <a:gd name="connsiteX121" fmla="*/ 221942 w 3004359"/>
                <a:gd name="connsiteY121" fmla="*/ 2308195 h 6871317"/>
                <a:gd name="connsiteX122" fmla="*/ 204186 w 3004359"/>
                <a:gd name="connsiteY122" fmla="*/ 2290439 h 6871317"/>
                <a:gd name="connsiteX123" fmla="*/ 159798 w 3004359"/>
                <a:gd name="connsiteY123" fmla="*/ 2281561 h 6871317"/>
                <a:gd name="connsiteX124" fmla="*/ 142043 w 3004359"/>
                <a:gd name="connsiteY124" fmla="*/ 2228295 h 6871317"/>
                <a:gd name="connsiteX125" fmla="*/ 186431 w 3004359"/>
                <a:gd name="connsiteY125" fmla="*/ 2148396 h 6871317"/>
                <a:gd name="connsiteX126" fmla="*/ 177553 w 3004359"/>
                <a:gd name="connsiteY126" fmla="*/ 2104008 h 6871317"/>
                <a:gd name="connsiteX127" fmla="*/ 88777 w 3004359"/>
                <a:gd name="connsiteY127" fmla="*/ 2068497 h 6871317"/>
                <a:gd name="connsiteX128" fmla="*/ 44388 w 3004359"/>
                <a:gd name="connsiteY128" fmla="*/ 2032987 h 6871317"/>
                <a:gd name="connsiteX129" fmla="*/ 62144 w 3004359"/>
                <a:gd name="connsiteY129" fmla="*/ 1953088 h 6871317"/>
                <a:gd name="connsiteX130" fmla="*/ 79899 w 3004359"/>
                <a:gd name="connsiteY130" fmla="*/ 1926455 h 6871317"/>
                <a:gd name="connsiteX131" fmla="*/ 97654 w 3004359"/>
                <a:gd name="connsiteY131" fmla="*/ 1890944 h 6871317"/>
                <a:gd name="connsiteX132" fmla="*/ 106532 w 3004359"/>
                <a:gd name="connsiteY132" fmla="*/ 1855433 h 6871317"/>
                <a:gd name="connsiteX133" fmla="*/ 115410 w 3004359"/>
                <a:gd name="connsiteY133" fmla="*/ 1828800 h 6871317"/>
                <a:gd name="connsiteX134" fmla="*/ 88777 w 3004359"/>
                <a:gd name="connsiteY134" fmla="*/ 1731146 h 6871317"/>
                <a:gd name="connsiteX135" fmla="*/ 44388 w 3004359"/>
                <a:gd name="connsiteY135" fmla="*/ 1686758 h 6871317"/>
                <a:gd name="connsiteX136" fmla="*/ 26633 w 3004359"/>
                <a:gd name="connsiteY136" fmla="*/ 1624614 h 6871317"/>
                <a:gd name="connsiteX137" fmla="*/ 44388 w 3004359"/>
                <a:gd name="connsiteY137" fmla="*/ 1535837 h 6871317"/>
                <a:gd name="connsiteX138" fmla="*/ 62144 w 3004359"/>
                <a:gd name="connsiteY138" fmla="*/ 1491449 h 6871317"/>
                <a:gd name="connsiteX139" fmla="*/ 79899 w 3004359"/>
                <a:gd name="connsiteY139" fmla="*/ 1420428 h 6871317"/>
                <a:gd name="connsiteX140" fmla="*/ 88777 w 3004359"/>
                <a:gd name="connsiteY140" fmla="*/ 1269507 h 6871317"/>
                <a:gd name="connsiteX141" fmla="*/ 124287 w 3004359"/>
                <a:gd name="connsiteY141" fmla="*/ 1233996 h 6871317"/>
                <a:gd name="connsiteX142" fmla="*/ 142043 w 3004359"/>
                <a:gd name="connsiteY142" fmla="*/ 1207363 h 6871317"/>
                <a:gd name="connsiteX143" fmla="*/ 195309 w 3004359"/>
                <a:gd name="connsiteY143" fmla="*/ 1145220 h 6871317"/>
                <a:gd name="connsiteX144" fmla="*/ 177553 w 3004359"/>
                <a:gd name="connsiteY144" fmla="*/ 1127464 h 6871317"/>
                <a:gd name="connsiteX145" fmla="*/ 159798 w 3004359"/>
                <a:gd name="connsiteY145" fmla="*/ 1029810 h 6871317"/>
                <a:gd name="connsiteX146" fmla="*/ 150920 w 3004359"/>
                <a:gd name="connsiteY146" fmla="*/ 1003177 h 6871317"/>
                <a:gd name="connsiteX147" fmla="*/ 133165 w 3004359"/>
                <a:gd name="connsiteY147" fmla="*/ 941033 h 6871317"/>
                <a:gd name="connsiteX148" fmla="*/ 115410 w 3004359"/>
                <a:gd name="connsiteY148" fmla="*/ 905523 h 6871317"/>
                <a:gd name="connsiteX149" fmla="*/ 124287 w 3004359"/>
                <a:gd name="connsiteY149" fmla="*/ 870012 h 6871317"/>
                <a:gd name="connsiteX150" fmla="*/ 133165 w 3004359"/>
                <a:gd name="connsiteY150" fmla="*/ 825624 h 6871317"/>
                <a:gd name="connsiteX151" fmla="*/ 142043 w 3004359"/>
                <a:gd name="connsiteY151" fmla="*/ 798991 h 6871317"/>
                <a:gd name="connsiteX152" fmla="*/ 124287 w 3004359"/>
                <a:gd name="connsiteY152" fmla="*/ 754602 h 6871317"/>
                <a:gd name="connsiteX153" fmla="*/ 79899 w 3004359"/>
                <a:gd name="connsiteY153" fmla="*/ 701336 h 6871317"/>
                <a:gd name="connsiteX154" fmla="*/ 71021 w 3004359"/>
                <a:gd name="connsiteY154" fmla="*/ 674703 h 6871317"/>
                <a:gd name="connsiteX155" fmla="*/ 106532 w 3004359"/>
                <a:gd name="connsiteY155" fmla="*/ 621437 h 6871317"/>
                <a:gd name="connsiteX156" fmla="*/ 124287 w 3004359"/>
                <a:gd name="connsiteY156" fmla="*/ 568171 h 6871317"/>
                <a:gd name="connsiteX157" fmla="*/ 133165 w 3004359"/>
                <a:gd name="connsiteY157" fmla="*/ 541538 h 6871317"/>
                <a:gd name="connsiteX158" fmla="*/ 115410 w 3004359"/>
                <a:gd name="connsiteY158" fmla="*/ 479395 h 6871317"/>
                <a:gd name="connsiteX159" fmla="*/ 97654 w 3004359"/>
                <a:gd name="connsiteY159" fmla="*/ 461639 h 6871317"/>
                <a:gd name="connsiteX160" fmla="*/ 115410 w 3004359"/>
                <a:gd name="connsiteY160" fmla="*/ 292963 h 6871317"/>
                <a:gd name="connsiteX161" fmla="*/ 150920 w 3004359"/>
                <a:gd name="connsiteY161" fmla="*/ 266330 h 6871317"/>
                <a:gd name="connsiteX162" fmla="*/ 186431 w 3004359"/>
                <a:gd name="connsiteY162" fmla="*/ 221942 h 6871317"/>
                <a:gd name="connsiteX163" fmla="*/ 195309 w 3004359"/>
                <a:gd name="connsiteY163" fmla="*/ 195309 h 6871317"/>
                <a:gd name="connsiteX164" fmla="*/ 186431 w 3004359"/>
                <a:gd name="connsiteY164" fmla="*/ 168676 h 6871317"/>
                <a:gd name="connsiteX165" fmla="*/ 150920 w 3004359"/>
                <a:gd name="connsiteY165" fmla="*/ 159798 h 6871317"/>
                <a:gd name="connsiteX166" fmla="*/ 159798 w 3004359"/>
                <a:gd name="connsiteY166" fmla="*/ 124288 h 6871317"/>
                <a:gd name="connsiteX167" fmla="*/ 195309 w 3004359"/>
                <a:gd name="connsiteY167" fmla="*/ 106532 h 6871317"/>
                <a:gd name="connsiteX168" fmla="*/ 221942 w 3004359"/>
                <a:gd name="connsiteY168" fmla="*/ 88777 h 6871317"/>
                <a:gd name="connsiteX169" fmla="*/ 177553 w 3004359"/>
                <a:gd name="connsiteY169" fmla="*/ 53266 h 6871317"/>
                <a:gd name="connsiteX170" fmla="*/ 168676 w 3004359"/>
                <a:gd name="connsiteY170" fmla="*/ 8878 h 6871317"/>
                <a:gd name="connsiteX171" fmla="*/ 3003011 w 3004359"/>
                <a:gd name="connsiteY171" fmla="*/ 0 h 6871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004359" h="6871317">
                  <a:moveTo>
                    <a:pt x="3003011" y="0"/>
                  </a:moveTo>
                  <a:cubicBezTo>
                    <a:pt x="3005970" y="2290439"/>
                    <a:pt x="3001400" y="4555478"/>
                    <a:pt x="3004359" y="6845917"/>
                  </a:cubicBezTo>
                  <a:lnTo>
                    <a:pt x="124287" y="6871317"/>
                  </a:lnTo>
                  <a:lnTo>
                    <a:pt x="195309" y="6693763"/>
                  </a:lnTo>
                  <a:cubicBezTo>
                    <a:pt x="165717" y="6678967"/>
                    <a:pt x="135663" y="6665061"/>
                    <a:pt x="106532" y="6649375"/>
                  </a:cubicBezTo>
                  <a:cubicBezTo>
                    <a:pt x="67142" y="6628166"/>
                    <a:pt x="91606" y="6631571"/>
                    <a:pt x="44388" y="6613864"/>
                  </a:cubicBezTo>
                  <a:cubicBezTo>
                    <a:pt x="32964" y="6609580"/>
                    <a:pt x="20715" y="6607946"/>
                    <a:pt x="8878" y="6604987"/>
                  </a:cubicBezTo>
                  <a:cubicBezTo>
                    <a:pt x="14796" y="6596109"/>
                    <a:pt x="17755" y="6584272"/>
                    <a:pt x="26633" y="6578354"/>
                  </a:cubicBezTo>
                  <a:cubicBezTo>
                    <a:pt x="36785" y="6571586"/>
                    <a:pt x="54204" y="6578740"/>
                    <a:pt x="62144" y="6569476"/>
                  </a:cubicBezTo>
                  <a:cubicBezTo>
                    <a:pt x="74324" y="6555266"/>
                    <a:pt x="79899" y="6516210"/>
                    <a:pt x="79899" y="6516210"/>
                  </a:cubicBezTo>
                  <a:cubicBezTo>
                    <a:pt x="62777" y="6379238"/>
                    <a:pt x="70372" y="6500826"/>
                    <a:pt x="79899" y="6400800"/>
                  </a:cubicBezTo>
                  <a:cubicBezTo>
                    <a:pt x="94741" y="6244962"/>
                    <a:pt x="54273" y="6293264"/>
                    <a:pt x="106532" y="6241002"/>
                  </a:cubicBezTo>
                  <a:cubicBezTo>
                    <a:pt x="108534" y="6228992"/>
                    <a:pt x="117065" y="6169077"/>
                    <a:pt x="124287" y="6152226"/>
                  </a:cubicBezTo>
                  <a:cubicBezTo>
                    <a:pt x="128490" y="6142419"/>
                    <a:pt x="136124" y="6134471"/>
                    <a:pt x="142043" y="6125593"/>
                  </a:cubicBezTo>
                  <a:cubicBezTo>
                    <a:pt x="136124" y="6119674"/>
                    <a:pt x="124287" y="6116207"/>
                    <a:pt x="124287" y="6107837"/>
                  </a:cubicBezTo>
                  <a:cubicBezTo>
                    <a:pt x="124287" y="6094603"/>
                    <a:pt x="137396" y="6084718"/>
                    <a:pt x="142043" y="6072327"/>
                  </a:cubicBezTo>
                  <a:cubicBezTo>
                    <a:pt x="146327" y="6060903"/>
                    <a:pt x="147961" y="6048653"/>
                    <a:pt x="150920" y="6036816"/>
                  </a:cubicBezTo>
                  <a:cubicBezTo>
                    <a:pt x="106838" y="5970691"/>
                    <a:pt x="163494" y="6051905"/>
                    <a:pt x="106532" y="5983550"/>
                  </a:cubicBezTo>
                  <a:cubicBezTo>
                    <a:pt x="99702" y="5975353"/>
                    <a:pt x="94695" y="5965795"/>
                    <a:pt x="88777" y="5956917"/>
                  </a:cubicBezTo>
                  <a:cubicBezTo>
                    <a:pt x="94695" y="5945080"/>
                    <a:pt x="96365" y="5929878"/>
                    <a:pt x="106532" y="5921406"/>
                  </a:cubicBezTo>
                  <a:cubicBezTo>
                    <a:pt x="115905" y="5913595"/>
                    <a:pt x="131449" y="5918582"/>
                    <a:pt x="142043" y="5912528"/>
                  </a:cubicBezTo>
                  <a:cubicBezTo>
                    <a:pt x="152944" y="5906299"/>
                    <a:pt x="159798" y="5894773"/>
                    <a:pt x="168676" y="5885895"/>
                  </a:cubicBezTo>
                  <a:cubicBezTo>
                    <a:pt x="171635" y="5877017"/>
                    <a:pt x="173867" y="5867863"/>
                    <a:pt x="177553" y="5859262"/>
                  </a:cubicBezTo>
                  <a:cubicBezTo>
                    <a:pt x="182766" y="5847098"/>
                    <a:pt x="195309" y="5836986"/>
                    <a:pt x="195309" y="5823752"/>
                  </a:cubicBezTo>
                  <a:cubicBezTo>
                    <a:pt x="195309" y="5810518"/>
                    <a:pt x="186911" y="5797599"/>
                    <a:pt x="177553" y="5788241"/>
                  </a:cubicBezTo>
                  <a:cubicBezTo>
                    <a:pt x="147025" y="5757713"/>
                    <a:pt x="131146" y="5755016"/>
                    <a:pt x="97654" y="5743853"/>
                  </a:cubicBezTo>
                  <a:cubicBezTo>
                    <a:pt x="88168" y="5734367"/>
                    <a:pt x="64384" y="5712902"/>
                    <a:pt x="62144" y="5699464"/>
                  </a:cubicBezTo>
                  <a:cubicBezTo>
                    <a:pt x="60606" y="5690234"/>
                    <a:pt x="68450" y="5681829"/>
                    <a:pt x="71021" y="5672831"/>
                  </a:cubicBezTo>
                  <a:cubicBezTo>
                    <a:pt x="73132" y="5665443"/>
                    <a:pt x="82972" y="5620363"/>
                    <a:pt x="88777" y="5610688"/>
                  </a:cubicBezTo>
                  <a:cubicBezTo>
                    <a:pt x="93083" y="5603511"/>
                    <a:pt x="101303" y="5599468"/>
                    <a:pt x="106532" y="5592932"/>
                  </a:cubicBezTo>
                  <a:cubicBezTo>
                    <a:pt x="113197" y="5584600"/>
                    <a:pt x="119515" y="5575842"/>
                    <a:pt x="124287" y="5566299"/>
                  </a:cubicBezTo>
                  <a:cubicBezTo>
                    <a:pt x="128472" y="5557929"/>
                    <a:pt x="130895" y="5548744"/>
                    <a:pt x="133165" y="5539666"/>
                  </a:cubicBezTo>
                  <a:cubicBezTo>
                    <a:pt x="136825" y="5525028"/>
                    <a:pt x="135295" y="5508774"/>
                    <a:pt x="142043" y="5495278"/>
                  </a:cubicBezTo>
                  <a:cubicBezTo>
                    <a:pt x="150588" y="5478189"/>
                    <a:pt x="180013" y="5461087"/>
                    <a:pt x="195309" y="5450890"/>
                  </a:cubicBezTo>
                  <a:cubicBezTo>
                    <a:pt x="201227" y="5442012"/>
                    <a:pt x="213064" y="5434927"/>
                    <a:pt x="213064" y="5424257"/>
                  </a:cubicBezTo>
                  <a:cubicBezTo>
                    <a:pt x="213064" y="5392959"/>
                    <a:pt x="195620" y="5380179"/>
                    <a:pt x="177553" y="5362113"/>
                  </a:cubicBezTo>
                  <a:cubicBezTo>
                    <a:pt x="169056" y="5336621"/>
                    <a:pt x="172586" y="5333974"/>
                    <a:pt x="150920" y="5317725"/>
                  </a:cubicBezTo>
                  <a:cubicBezTo>
                    <a:pt x="133848" y="5304921"/>
                    <a:pt x="97654" y="5282214"/>
                    <a:pt x="97654" y="5282214"/>
                  </a:cubicBezTo>
                  <a:cubicBezTo>
                    <a:pt x="103573" y="5273336"/>
                    <a:pt x="107078" y="5262246"/>
                    <a:pt x="115410" y="5255581"/>
                  </a:cubicBezTo>
                  <a:cubicBezTo>
                    <a:pt x="122717" y="5249735"/>
                    <a:pt x="133354" y="5250178"/>
                    <a:pt x="142043" y="5246703"/>
                  </a:cubicBezTo>
                  <a:cubicBezTo>
                    <a:pt x="243089" y="5206284"/>
                    <a:pt x="170223" y="5231390"/>
                    <a:pt x="230819" y="5211193"/>
                  </a:cubicBezTo>
                  <a:cubicBezTo>
                    <a:pt x="341700" y="5128033"/>
                    <a:pt x="173284" y="5251036"/>
                    <a:pt x="319596" y="5157927"/>
                  </a:cubicBezTo>
                  <a:cubicBezTo>
                    <a:pt x="399209" y="5107264"/>
                    <a:pt x="332221" y="5133004"/>
                    <a:pt x="390617" y="5113538"/>
                  </a:cubicBezTo>
                  <a:cubicBezTo>
                    <a:pt x="393576" y="5104660"/>
                    <a:pt x="404934" y="5094520"/>
                    <a:pt x="399495" y="5086905"/>
                  </a:cubicBezTo>
                  <a:cubicBezTo>
                    <a:pt x="387092" y="5069541"/>
                    <a:pt x="361318" y="5066484"/>
                    <a:pt x="346229" y="5051395"/>
                  </a:cubicBezTo>
                  <a:cubicBezTo>
                    <a:pt x="337351" y="5042517"/>
                    <a:pt x="327767" y="5034294"/>
                    <a:pt x="319596" y="5024761"/>
                  </a:cubicBezTo>
                  <a:cubicBezTo>
                    <a:pt x="309967" y="5013527"/>
                    <a:pt x="303425" y="4999713"/>
                    <a:pt x="292963" y="4989251"/>
                  </a:cubicBezTo>
                  <a:cubicBezTo>
                    <a:pt x="285418" y="4981706"/>
                    <a:pt x="273875" y="4979040"/>
                    <a:pt x="266330" y="4971495"/>
                  </a:cubicBezTo>
                  <a:cubicBezTo>
                    <a:pt x="255868" y="4961033"/>
                    <a:pt x="249169" y="4947352"/>
                    <a:pt x="239697" y="4935985"/>
                  </a:cubicBezTo>
                  <a:cubicBezTo>
                    <a:pt x="234339" y="4929555"/>
                    <a:pt x="227860" y="4924148"/>
                    <a:pt x="221942" y="4918229"/>
                  </a:cubicBezTo>
                  <a:cubicBezTo>
                    <a:pt x="218983" y="4909351"/>
                    <a:pt x="215094" y="4900731"/>
                    <a:pt x="213064" y="4891596"/>
                  </a:cubicBezTo>
                  <a:cubicBezTo>
                    <a:pt x="209159" y="4874024"/>
                    <a:pt x="212236" y="4854430"/>
                    <a:pt x="204186" y="4838330"/>
                  </a:cubicBezTo>
                  <a:cubicBezTo>
                    <a:pt x="199414" y="4828787"/>
                    <a:pt x="186431" y="4826493"/>
                    <a:pt x="177553" y="4820575"/>
                  </a:cubicBezTo>
                  <a:cubicBezTo>
                    <a:pt x="180512" y="4811697"/>
                    <a:pt x="182246" y="4802312"/>
                    <a:pt x="186431" y="4793942"/>
                  </a:cubicBezTo>
                  <a:cubicBezTo>
                    <a:pt x="191203" y="4784399"/>
                    <a:pt x="205695" y="4777871"/>
                    <a:pt x="204186" y="4767309"/>
                  </a:cubicBezTo>
                  <a:cubicBezTo>
                    <a:pt x="202093" y="4752662"/>
                    <a:pt x="186431" y="4743635"/>
                    <a:pt x="177553" y="4731798"/>
                  </a:cubicBezTo>
                  <a:cubicBezTo>
                    <a:pt x="174594" y="4722920"/>
                    <a:pt x="176611" y="4710125"/>
                    <a:pt x="168676" y="4705165"/>
                  </a:cubicBezTo>
                  <a:cubicBezTo>
                    <a:pt x="150407" y="4693747"/>
                    <a:pt x="126535" y="4695411"/>
                    <a:pt x="106532" y="4687410"/>
                  </a:cubicBezTo>
                  <a:cubicBezTo>
                    <a:pt x="96626" y="4683447"/>
                    <a:pt x="88777" y="4675573"/>
                    <a:pt x="79899" y="4669655"/>
                  </a:cubicBezTo>
                  <a:cubicBezTo>
                    <a:pt x="94695" y="4660777"/>
                    <a:pt x="109655" y="4652167"/>
                    <a:pt x="124287" y="4643022"/>
                  </a:cubicBezTo>
                  <a:cubicBezTo>
                    <a:pt x="133335" y="4637367"/>
                    <a:pt x="141656" y="4630560"/>
                    <a:pt x="150920" y="4625266"/>
                  </a:cubicBezTo>
                  <a:cubicBezTo>
                    <a:pt x="162410" y="4618700"/>
                    <a:pt x="174594" y="4613429"/>
                    <a:pt x="186431" y="4607511"/>
                  </a:cubicBezTo>
                  <a:cubicBezTo>
                    <a:pt x="183472" y="4595674"/>
                    <a:pt x="185364" y="4581373"/>
                    <a:pt x="177553" y="4572000"/>
                  </a:cubicBezTo>
                  <a:cubicBezTo>
                    <a:pt x="169081" y="4561833"/>
                    <a:pt x="153054" y="4561586"/>
                    <a:pt x="142043" y="4554245"/>
                  </a:cubicBezTo>
                  <a:cubicBezTo>
                    <a:pt x="135079" y="4549602"/>
                    <a:pt x="130206" y="4542408"/>
                    <a:pt x="124287" y="4536490"/>
                  </a:cubicBezTo>
                  <a:cubicBezTo>
                    <a:pt x="130206" y="4527612"/>
                    <a:pt x="135017" y="4517887"/>
                    <a:pt x="142043" y="4509857"/>
                  </a:cubicBezTo>
                  <a:cubicBezTo>
                    <a:pt x="155822" y="4494109"/>
                    <a:pt x="186431" y="4465468"/>
                    <a:pt x="186431" y="4465468"/>
                  </a:cubicBezTo>
                  <a:cubicBezTo>
                    <a:pt x="189390" y="4456590"/>
                    <a:pt x="191623" y="4447436"/>
                    <a:pt x="195309" y="4438835"/>
                  </a:cubicBezTo>
                  <a:cubicBezTo>
                    <a:pt x="200522" y="4426671"/>
                    <a:pt x="213064" y="4416559"/>
                    <a:pt x="213064" y="4403325"/>
                  </a:cubicBezTo>
                  <a:cubicBezTo>
                    <a:pt x="213064" y="4376042"/>
                    <a:pt x="204633" y="4349066"/>
                    <a:pt x="195309" y="4323426"/>
                  </a:cubicBezTo>
                  <a:cubicBezTo>
                    <a:pt x="192449" y="4315560"/>
                    <a:pt x="183983" y="4311029"/>
                    <a:pt x="177553" y="4305670"/>
                  </a:cubicBezTo>
                  <a:cubicBezTo>
                    <a:pt x="142979" y="4276858"/>
                    <a:pt x="144970" y="4280501"/>
                    <a:pt x="106532" y="4261282"/>
                  </a:cubicBezTo>
                  <a:cubicBezTo>
                    <a:pt x="103866" y="4258616"/>
                    <a:pt x="60084" y="4218316"/>
                    <a:pt x="62144" y="4208016"/>
                  </a:cubicBezTo>
                  <a:cubicBezTo>
                    <a:pt x="64237" y="4197554"/>
                    <a:pt x="80580" y="4197091"/>
                    <a:pt x="88777" y="4190261"/>
                  </a:cubicBezTo>
                  <a:cubicBezTo>
                    <a:pt x="98422" y="4182224"/>
                    <a:pt x="105500" y="4171336"/>
                    <a:pt x="115410" y="4163628"/>
                  </a:cubicBezTo>
                  <a:cubicBezTo>
                    <a:pt x="145486" y="4140235"/>
                    <a:pt x="165415" y="4136632"/>
                    <a:pt x="186431" y="4110361"/>
                  </a:cubicBezTo>
                  <a:cubicBezTo>
                    <a:pt x="193096" y="4102029"/>
                    <a:pt x="198268" y="4092606"/>
                    <a:pt x="204186" y="4083728"/>
                  </a:cubicBezTo>
                  <a:cubicBezTo>
                    <a:pt x="221241" y="3998458"/>
                    <a:pt x="195820" y="4074255"/>
                    <a:pt x="248575" y="4012707"/>
                  </a:cubicBezTo>
                  <a:cubicBezTo>
                    <a:pt x="257188" y="4002659"/>
                    <a:pt x="258390" y="3987783"/>
                    <a:pt x="266330" y="3977196"/>
                  </a:cubicBezTo>
                  <a:cubicBezTo>
                    <a:pt x="276374" y="3963804"/>
                    <a:pt x="290004" y="3953523"/>
                    <a:pt x="301841" y="3941686"/>
                  </a:cubicBezTo>
                  <a:cubicBezTo>
                    <a:pt x="304800" y="3929849"/>
                    <a:pt x="307366" y="3917907"/>
                    <a:pt x="310718" y="3906175"/>
                  </a:cubicBezTo>
                  <a:cubicBezTo>
                    <a:pt x="313289" y="3897177"/>
                    <a:pt x="319596" y="3888900"/>
                    <a:pt x="319596" y="3879542"/>
                  </a:cubicBezTo>
                  <a:cubicBezTo>
                    <a:pt x="319596" y="3858617"/>
                    <a:pt x="313677" y="3838113"/>
                    <a:pt x="310718" y="3817398"/>
                  </a:cubicBezTo>
                  <a:cubicBezTo>
                    <a:pt x="319298" y="3783080"/>
                    <a:pt x="331664" y="3776756"/>
                    <a:pt x="292963" y="3755255"/>
                  </a:cubicBezTo>
                  <a:cubicBezTo>
                    <a:pt x="276602" y="3746166"/>
                    <a:pt x="239697" y="3737499"/>
                    <a:pt x="239697" y="3737499"/>
                  </a:cubicBezTo>
                  <a:cubicBezTo>
                    <a:pt x="230819" y="3728621"/>
                    <a:pt x="222596" y="3719037"/>
                    <a:pt x="213064" y="3710866"/>
                  </a:cubicBezTo>
                  <a:cubicBezTo>
                    <a:pt x="201830" y="3701237"/>
                    <a:pt x="187383" y="3695292"/>
                    <a:pt x="177553" y="3684233"/>
                  </a:cubicBezTo>
                  <a:cubicBezTo>
                    <a:pt x="163376" y="3668284"/>
                    <a:pt x="142043" y="3630967"/>
                    <a:pt x="142043" y="3630967"/>
                  </a:cubicBezTo>
                  <a:cubicBezTo>
                    <a:pt x="146732" y="3593456"/>
                    <a:pt x="166619" y="3560076"/>
                    <a:pt x="133165" y="3533313"/>
                  </a:cubicBezTo>
                  <a:cubicBezTo>
                    <a:pt x="125858" y="3527467"/>
                    <a:pt x="115410" y="3527394"/>
                    <a:pt x="106532" y="3524435"/>
                  </a:cubicBezTo>
                  <a:cubicBezTo>
                    <a:pt x="61691" y="3479594"/>
                    <a:pt x="39719" y="3489384"/>
                    <a:pt x="62144" y="3444536"/>
                  </a:cubicBezTo>
                  <a:cubicBezTo>
                    <a:pt x="69861" y="3429103"/>
                    <a:pt x="79899" y="3414944"/>
                    <a:pt x="88777" y="3400148"/>
                  </a:cubicBezTo>
                  <a:cubicBezTo>
                    <a:pt x="91736" y="3388311"/>
                    <a:pt x="97654" y="3376838"/>
                    <a:pt x="97654" y="3364637"/>
                  </a:cubicBezTo>
                  <a:cubicBezTo>
                    <a:pt x="97654" y="3346637"/>
                    <a:pt x="95462" y="3328084"/>
                    <a:pt x="88777" y="3311371"/>
                  </a:cubicBezTo>
                  <a:cubicBezTo>
                    <a:pt x="83282" y="3297633"/>
                    <a:pt x="71616" y="3287227"/>
                    <a:pt x="62144" y="3275861"/>
                  </a:cubicBezTo>
                  <a:cubicBezTo>
                    <a:pt x="46330" y="3256885"/>
                    <a:pt x="39260" y="3254686"/>
                    <a:pt x="17755" y="3240350"/>
                  </a:cubicBezTo>
                  <a:cubicBezTo>
                    <a:pt x="11837" y="3231472"/>
                    <a:pt x="0" y="3224387"/>
                    <a:pt x="0" y="3213717"/>
                  </a:cubicBezTo>
                  <a:cubicBezTo>
                    <a:pt x="0" y="3205347"/>
                    <a:pt x="13449" y="3203138"/>
                    <a:pt x="17755" y="3195961"/>
                  </a:cubicBezTo>
                  <a:cubicBezTo>
                    <a:pt x="22570" y="3187937"/>
                    <a:pt x="22448" y="3177698"/>
                    <a:pt x="26633" y="3169328"/>
                  </a:cubicBezTo>
                  <a:cubicBezTo>
                    <a:pt x="34325" y="3153945"/>
                    <a:pt x="48380" y="3135951"/>
                    <a:pt x="62144" y="3124940"/>
                  </a:cubicBezTo>
                  <a:cubicBezTo>
                    <a:pt x="70476" y="3118275"/>
                    <a:pt x="79899" y="3113103"/>
                    <a:pt x="88777" y="3107185"/>
                  </a:cubicBezTo>
                  <a:cubicBezTo>
                    <a:pt x="91736" y="3098307"/>
                    <a:pt x="92839" y="3088576"/>
                    <a:pt x="97654" y="3080552"/>
                  </a:cubicBezTo>
                  <a:cubicBezTo>
                    <a:pt x="101960" y="3073375"/>
                    <a:pt x="112471" y="3070633"/>
                    <a:pt x="115410" y="3062796"/>
                  </a:cubicBezTo>
                  <a:cubicBezTo>
                    <a:pt x="121730" y="3045942"/>
                    <a:pt x="117967" y="3026384"/>
                    <a:pt x="124287" y="3009530"/>
                  </a:cubicBezTo>
                  <a:cubicBezTo>
                    <a:pt x="127226" y="3001693"/>
                    <a:pt x="135232" y="2996640"/>
                    <a:pt x="142043" y="2991775"/>
                  </a:cubicBezTo>
                  <a:cubicBezTo>
                    <a:pt x="177964" y="2966117"/>
                    <a:pt x="200321" y="2959987"/>
                    <a:pt x="239697" y="2938509"/>
                  </a:cubicBezTo>
                  <a:cubicBezTo>
                    <a:pt x="254845" y="2930246"/>
                    <a:pt x="269898" y="2921698"/>
                    <a:pt x="284085" y="2911876"/>
                  </a:cubicBezTo>
                  <a:cubicBezTo>
                    <a:pt x="308416" y="2895032"/>
                    <a:pt x="355107" y="2858610"/>
                    <a:pt x="355107" y="2858610"/>
                  </a:cubicBezTo>
                  <a:cubicBezTo>
                    <a:pt x="372711" y="2805797"/>
                    <a:pt x="390444" y="2809697"/>
                    <a:pt x="346229" y="2787589"/>
                  </a:cubicBezTo>
                  <a:cubicBezTo>
                    <a:pt x="337859" y="2783404"/>
                    <a:pt x="328474" y="2781670"/>
                    <a:pt x="319596" y="2778711"/>
                  </a:cubicBezTo>
                  <a:cubicBezTo>
                    <a:pt x="310718" y="2769833"/>
                    <a:pt x="299927" y="2762524"/>
                    <a:pt x="292963" y="2752078"/>
                  </a:cubicBezTo>
                  <a:cubicBezTo>
                    <a:pt x="273271" y="2722541"/>
                    <a:pt x="297758" y="2725002"/>
                    <a:pt x="266330" y="2698812"/>
                  </a:cubicBezTo>
                  <a:cubicBezTo>
                    <a:pt x="256163" y="2690340"/>
                    <a:pt x="242656" y="2686975"/>
                    <a:pt x="230819" y="2681057"/>
                  </a:cubicBezTo>
                  <a:cubicBezTo>
                    <a:pt x="197129" y="2630521"/>
                    <a:pt x="232610" y="2671934"/>
                    <a:pt x="186431" y="2645546"/>
                  </a:cubicBezTo>
                  <a:cubicBezTo>
                    <a:pt x="110382" y="2602089"/>
                    <a:pt x="187257" y="2637259"/>
                    <a:pt x="124287" y="2592280"/>
                  </a:cubicBezTo>
                  <a:cubicBezTo>
                    <a:pt x="49042" y="2538534"/>
                    <a:pt x="118531" y="2604279"/>
                    <a:pt x="71021" y="2556769"/>
                  </a:cubicBezTo>
                  <a:cubicBezTo>
                    <a:pt x="77873" y="2508809"/>
                    <a:pt x="73007" y="2496086"/>
                    <a:pt x="97654" y="2459115"/>
                  </a:cubicBezTo>
                  <a:cubicBezTo>
                    <a:pt x="102297" y="2452151"/>
                    <a:pt x="109491" y="2447278"/>
                    <a:pt x="115410" y="2441360"/>
                  </a:cubicBezTo>
                  <a:cubicBezTo>
                    <a:pt x="124787" y="2413227"/>
                    <a:pt x="122373" y="2412682"/>
                    <a:pt x="142043" y="2388094"/>
                  </a:cubicBezTo>
                  <a:cubicBezTo>
                    <a:pt x="147272" y="2381558"/>
                    <a:pt x="154569" y="2376874"/>
                    <a:pt x="159798" y="2370338"/>
                  </a:cubicBezTo>
                  <a:cubicBezTo>
                    <a:pt x="166463" y="2362006"/>
                    <a:pt x="170888" y="2352036"/>
                    <a:pt x="177553" y="2343705"/>
                  </a:cubicBezTo>
                  <a:cubicBezTo>
                    <a:pt x="192009" y="2325635"/>
                    <a:pt x="202169" y="2321377"/>
                    <a:pt x="221942" y="2308195"/>
                  </a:cubicBezTo>
                  <a:cubicBezTo>
                    <a:pt x="216023" y="2302276"/>
                    <a:pt x="211879" y="2293736"/>
                    <a:pt x="204186" y="2290439"/>
                  </a:cubicBezTo>
                  <a:cubicBezTo>
                    <a:pt x="190317" y="2284495"/>
                    <a:pt x="170467" y="2292231"/>
                    <a:pt x="159798" y="2281561"/>
                  </a:cubicBezTo>
                  <a:cubicBezTo>
                    <a:pt x="146564" y="2268327"/>
                    <a:pt x="142043" y="2228295"/>
                    <a:pt x="142043" y="2228295"/>
                  </a:cubicBezTo>
                  <a:cubicBezTo>
                    <a:pt x="163768" y="2163118"/>
                    <a:pt x="146564" y="2188263"/>
                    <a:pt x="186431" y="2148396"/>
                  </a:cubicBezTo>
                  <a:cubicBezTo>
                    <a:pt x="183472" y="2133600"/>
                    <a:pt x="186323" y="2116286"/>
                    <a:pt x="177553" y="2104008"/>
                  </a:cubicBezTo>
                  <a:cubicBezTo>
                    <a:pt x="168274" y="2091017"/>
                    <a:pt x="93827" y="2071863"/>
                    <a:pt x="88777" y="2068497"/>
                  </a:cubicBezTo>
                  <a:cubicBezTo>
                    <a:pt x="55180" y="2046099"/>
                    <a:pt x="69689" y="2058286"/>
                    <a:pt x="44388" y="2032987"/>
                  </a:cubicBezTo>
                  <a:cubicBezTo>
                    <a:pt x="45968" y="2025085"/>
                    <a:pt x="57442" y="1964060"/>
                    <a:pt x="62144" y="1953088"/>
                  </a:cubicBezTo>
                  <a:cubicBezTo>
                    <a:pt x="66347" y="1943281"/>
                    <a:pt x="74606" y="1935719"/>
                    <a:pt x="79899" y="1926455"/>
                  </a:cubicBezTo>
                  <a:cubicBezTo>
                    <a:pt x="86465" y="1914965"/>
                    <a:pt x="93007" y="1903335"/>
                    <a:pt x="97654" y="1890944"/>
                  </a:cubicBezTo>
                  <a:cubicBezTo>
                    <a:pt x="101938" y="1879520"/>
                    <a:pt x="103180" y="1867165"/>
                    <a:pt x="106532" y="1855433"/>
                  </a:cubicBezTo>
                  <a:cubicBezTo>
                    <a:pt x="109103" y="1846435"/>
                    <a:pt x="112451" y="1837678"/>
                    <a:pt x="115410" y="1828800"/>
                  </a:cubicBezTo>
                  <a:cubicBezTo>
                    <a:pt x="108818" y="1776067"/>
                    <a:pt x="118152" y="1764717"/>
                    <a:pt x="88777" y="1731146"/>
                  </a:cubicBezTo>
                  <a:cubicBezTo>
                    <a:pt x="74998" y="1715398"/>
                    <a:pt x="44388" y="1686758"/>
                    <a:pt x="44388" y="1686758"/>
                  </a:cubicBezTo>
                  <a:cubicBezTo>
                    <a:pt x="40203" y="1674201"/>
                    <a:pt x="26633" y="1635758"/>
                    <a:pt x="26633" y="1624614"/>
                  </a:cubicBezTo>
                  <a:cubicBezTo>
                    <a:pt x="26633" y="1611507"/>
                    <a:pt x="38523" y="1553431"/>
                    <a:pt x="44388" y="1535837"/>
                  </a:cubicBezTo>
                  <a:cubicBezTo>
                    <a:pt x="49427" y="1520719"/>
                    <a:pt x="57457" y="1506680"/>
                    <a:pt x="62144" y="1491449"/>
                  </a:cubicBezTo>
                  <a:cubicBezTo>
                    <a:pt x="69320" y="1468126"/>
                    <a:pt x="79899" y="1420428"/>
                    <a:pt x="79899" y="1420428"/>
                  </a:cubicBezTo>
                  <a:cubicBezTo>
                    <a:pt x="82858" y="1370121"/>
                    <a:pt x="77105" y="1318531"/>
                    <a:pt x="88777" y="1269507"/>
                  </a:cubicBezTo>
                  <a:cubicBezTo>
                    <a:pt x="92654" y="1253222"/>
                    <a:pt x="113393" y="1246706"/>
                    <a:pt x="124287" y="1233996"/>
                  </a:cubicBezTo>
                  <a:cubicBezTo>
                    <a:pt x="131231" y="1225895"/>
                    <a:pt x="135841" y="1216045"/>
                    <a:pt x="142043" y="1207363"/>
                  </a:cubicBezTo>
                  <a:cubicBezTo>
                    <a:pt x="170515" y="1167503"/>
                    <a:pt x="163045" y="1177484"/>
                    <a:pt x="195309" y="1145220"/>
                  </a:cubicBezTo>
                  <a:cubicBezTo>
                    <a:pt x="189390" y="1139301"/>
                    <a:pt x="181859" y="1134641"/>
                    <a:pt x="177553" y="1127464"/>
                  </a:cubicBezTo>
                  <a:cubicBezTo>
                    <a:pt x="164277" y="1105337"/>
                    <a:pt x="161819" y="1040924"/>
                    <a:pt x="159798" y="1029810"/>
                  </a:cubicBezTo>
                  <a:cubicBezTo>
                    <a:pt x="158124" y="1020603"/>
                    <a:pt x="153491" y="1012175"/>
                    <a:pt x="150920" y="1003177"/>
                  </a:cubicBezTo>
                  <a:cubicBezTo>
                    <a:pt x="144482" y="980643"/>
                    <a:pt x="142290" y="962326"/>
                    <a:pt x="133165" y="941033"/>
                  </a:cubicBezTo>
                  <a:cubicBezTo>
                    <a:pt x="127952" y="928869"/>
                    <a:pt x="121328" y="917360"/>
                    <a:pt x="115410" y="905523"/>
                  </a:cubicBezTo>
                  <a:cubicBezTo>
                    <a:pt x="118369" y="893686"/>
                    <a:pt x="121640" y="881923"/>
                    <a:pt x="124287" y="870012"/>
                  </a:cubicBezTo>
                  <a:cubicBezTo>
                    <a:pt x="127560" y="855282"/>
                    <a:pt x="129505" y="840262"/>
                    <a:pt x="133165" y="825624"/>
                  </a:cubicBezTo>
                  <a:cubicBezTo>
                    <a:pt x="135435" y="816546"/>
                    <a:pt x="139084" y="807869"/>
                    <a:pt x="142043" y="798991"/>
                  </a:cubicBezTo>
                  <a:cubicBezTo>
                    <a:pt x="136124" y="784195"/>
                    <a:pt x="131414" y="768856"/>
                    <a:pt x="124287" y="754602"/>
                  </a:cubicBezTo>
                  <a:cubicBezTo>
                    <a:pt x="111927" y="729881"/>
                    <a:pt x="99534" y="720971"/>
                    <a:pt x="79899" y="701336"/>
                  </a:cubicBezTo>
                  <a:cubicBezTo>
                    <a:pt x="76940" y="692458"/>
                    <a:pt x="71021" y="684061"/>
                    <a:pt x="71021" y="674703"/>
                  </a:cubicBezTo>
                  <a:cubicBezTo>
                    <a:pt x="71021" y="649008"/>
                    <a:pt x="90520" y="637449"/>
                    <a:pt x="106532" y="621437"/>
                  </a:cubicBezTo>
                  <a:lnTo>
                    <a:pt x="124287" y="568171"/>
                  </a:lnTo>
                  <a:lnTo>
                    <a:pt x="133165" y="541538"/>
                  </a:lnTo>
                  <a:cubicBezTo>
                    <a:pt x="131508" y="534910"/>
                    <a:pt x="120866" y="488488"/>
                    <a:pt x="115410" y="479395"/>
                  </a:cubicBezTo>
                  <a:cubicBezTo>
                    <a:pt x="111104" y="472218"/>
                    <a:pt x="103573" y="467558"/>
                    <a:pt x="97654" y="461639"/>
                  </a:cubicBezTo>
                  <a:cubicBezTo>
                    <a:pt x="103573" y="405414"/>
                    <a:pt x="100534" y="347507"/>
                    <a:pt x="115410" y="292963"/>
                  </a:cubicBezTo>
                  <a:cubicBezTo>
                    <a:pt x="119303" y="278688"/>
                    <a:pt x="139553" y="275802"/>
                    <a:pt x="150920" y="266330"/>
                  </a:cubicBezTo>
                  <a:cubicBezTo>
                    <a:pt x="165078" y="254532"/>
                    <a:pt x="178238" y="238329"/>
                    <a:pt x="186431" y="221942"/>
                  </a:cubicBezTo>
                  <a:cubicBezTo>
                    <a:pt x="190616" y="213572"/>
                    <a:pt x="192350" y="204187"/>
                    <a:pt x="195309" y="195309"/>
                  </a:cubicBezTo>
                  <a:cubicBezTo>
                    <a:pt x="192350" y="186431"/>
                    <a:pt x="193738" y="174522"/>
                    <a:pt x="186431" y="168676"/>
                  </a:cubicBezTo>
                  <a:cubicBezTo>
                    <a:pt x="176903" y="161054"/>
                    <a:pt x="157198" y="170261"/>
                    <a:pt x="150920" y="159798"/>
                  </a:cubicBezTo>
                  <a:cubicBezTo>
                    <a:pt x="144643" y="149336"/>
                    <a:pt x="151987" y="133661"/>
                    <a:pt x="159798" y="124288"/>
                  </a:cubicBezTo>
                  <a:cubicBezTo>
                    <a:pt x="168270" y="114121"/>
                    <a:pt x="183818" y="113098"/>
                    <a:pt x="195309" y="106532"/>
                  </a:cubicBezTo>
                  <a:cubicBezTo>
                    <a:pt x="204573" y="101238"/>
                    <a:pt x="213064" y="94695"/>
                    <a:pt x="221942" y="88777"/>
                  </a:cubicBezTo>
                  <a:cubicBezTo>
                    <a:pt x="200655" y="24919"/>
                    <a:pt x="233291" y="97857"/>
                    <a:pt x="177553" y="53266"/>
                  </a:cubicBezTo>
                  <a:cubicBezTo>
                    <a:pt x="166805" y="44667"/>
                    <a:pt x="168676" y="21034"/>
                    <a:pt x="168676" y="8878"/>
                  </a:cubicBezTo>
                  <a:lnTo>
                    <a:pt x="3003011" y="0"/>
                  </a:lnTo>
                  <a:close/>
                </a:path>
              </a:pathLst>
            </a:cu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grpSp>
      <p:sp>
        <p:nvSpPr>
          <p:cNvPr id="7" name="Rechthoek 6"/>
          <p:cNvSpPr/>
          <p:nvPr/>
        </p:nvSpPr>
        <p:spPr>
          <a:xfrm>
            <a:off x="10655997" y="359783"/>
            <a:ext cx="962379" cy="369332"/>
          </a:xfrm>
          <a:prstGeom prst="rect">
            <a:avLst/>
          </a:prstGeom>
        </p:spPr>
        <p:txBody>
          <a:bodyPr wrap="none">
            <a:spAutoFit/>
          </a:bodyPr>
          <a:lstStyle/>
          <a:p>
            <a:r>
              <a:rPr lang="nl-NL" b="1" dirty="0">
                <a:solidFill>
                  <a:srgbClr val="FF0000"/>
                </a:solidFill>
              </a:rPr>
              <a:t>geborgd</a:t>
            </a:r>
            <a:endParaRPr lang="nl-NL" dirty="0">
              <a:solidFill>
                <a:srgbClr val="FF0000"/>
              </a:solidFill>
            </a:endParaRPr>
          </a:p>
        </p:txBody>
      </p:sp>
      <p:sp>
        <p:nvSpPr>
          <p:cNvPr id="8" name="Rechthoek 7"/>
          <p:cNvSpPr/>
          <p:nvPr/>
        </p:nvSpPr>
        <p:spPr>
          <a:xfrm>
            <a:off x="10238061" y="1076694"/>
            <a:ext cx="1798249" cy="369332"/>
          </a:xfrm>
          <a:prstGeom prst="rect">
            <a:avLst/>
          </a:prstGeom>
        </p:spPr>
        <p:txBody>
          <a:bodyPr wrap="none">
            <a:spAutoFit/>
          </a:bodyPr>
          <a:lstStyle/>
          <a:p>
            <a:r>
              <a:rPr lang="nl-NL" b="1" dirty="0">
                <a:solidFill>
                  <a:srgbClr val="FF0000"/>
                </a:solidFill>
              </a:rPr>
              <a:t>bedrijfsspecifiek</a:t>
            </a:r>
            <a:r>
              <a:rPr lang="nl-NL" dirty="0">
                <a:solidFill>
                  <a:srgbClr val="FF0000"/>
                </a:solidFill>
              </a:rPr>
              <a:t> </a:t>
            </a:r>
          </a:p>
        </p:txBody>
      </p:sp>
      <p:sp>
        <p:nvSpPr>
          <p:cNvPr id="9" name="Rechthoek 8"/>
          <p:cNvSpPr/>
          <p:nvPr/>
        </p:nvSpPr>
        <p:spPr>
          <a:xfrm>
            <a:off x="10605085" y="1801511"/>
            <a:ext cx="1064202" cy="369332"/>
          </a:xfrm>
          <a:prstGeom prst="rect">
            <a:avLst/>
          </a:prstGeom>
        </p:spPr>
        <p:txBody>
          <a:bodyPr wrap="none">
            <a:spAutoFit/>
          </a:bodyPr>
          <a:lstStyle/>
          <a:p>
            <a:r>
              <a:rPr lang="nl-NL" b="1" dirty="0">
                <a:solidFill>
                  <a:srgbClr val="FF0000"/>
                </a:solidFill>
              </a:rPr>
              <a:t>concreet</a:t>
            </a:r>
            <a:r>
              <a:rPr lang="nl-NL" dirty="0">
                <a:solidFill>
                  <a:srgbClr val="FF0000"/>
                </a:solidFill>
              </a:rPr>
              <a:t> </a:t>
            </a:r>
          </a:p>
        </p:txBody>
      </p:sp>
      <p:sp>
        <p:nvSpPr>
          <p:cNvPr id="10" name="Rechthoek 9"/>
          <p:cNvSpPr/>
          <p:nvPr/>
        </p:nvSpPr>
        <p:spPr>
          <a:xfrm>
            <a:off x="10414937" y="2508193"/>
            <a:ext cx="1444498" cy="369332"/>
          </a:xfrm>
          <a:prstGeom prst="rect">
            <a:avLst/>
          </a:prstGeom>
        </p:spPr>
        <p:txBody>
          <a:bodyPr wrap="none">
            <a:spAutoFit/>
          </a:bodyPr>
          <a:lstStyle/>
          <a:p>
            <a:r>
              <a:rPr lang="nl-NL" b="1" dirty="0">
                <a:solidFill>
                  <a:srgbClr val="FF0000"/>
                </a:solidFill>
              </a:rPr>
              <a:t>documenten </a:t>
            </a:r>
            <a:endParaRPr lang="nl-NL" dirty="0">
              <a:solidFill>
                <a:srgbClr val="FF0000"/>
              </a:solidFill>
            </a:endParaRPr>
          </a:p>
        </p:txBody>
      </p:sp>
      <p:sp>
        <p:nvSpPr>
          <p:cNvPr id="11" name="Rechthoek 10"/>
          <p:cNvSpPr/>
          <p:nvPr/>
        </p:nvSpPr>
        <p:spPr>
          <a:xfrm>
            <a:off x="10591989" y="3231742"/>
            <a:ext cx="1079526" cy="369332"/>
          </a:xfrm>
          <a:prstGeom prst="rect">
            <a:avLst/>
          </a:prstGeom>
        </p:spPr>
        <p:txBody>
          <a:bodyPr wrap="none">
            <a:spAutoFit/>
          </a:bodyPr>
          <a:lstStyle/>
          <a:p>
            <a:r>
              <a:rPr lang="nl-NL" b="1" dirty="0">
                <a:solidFill>
                  <a:srgbClr val="FF0000"/>
                </a:solidFill>
              </a:rPr>
              <a:t>personen</a:t>
            </a:r>
            <a:endParaRPr lang="nl-NL" dirty="0">
              <a:solidFill>
                <a:srgbClr val="FF0000"/>
              </a:solidFill>
            </a:endParaRPr>
          </a:p>
        </p:txBody>
      </p:sp>
      <p:sp>
        <p:nvSpPr>
          <p:cNvPr id="12" name="Rechthoek 11"/>
          <p:cNvSpPr/>
          <p:nvPr/>
        </p:nvSpPr>
        <p:spPr>
          <a:xfrm>
            <a:off x="10100011" y="3959857"/>
            <a:ext cx="2074350" cy="369332"/>
          </a:xfrm>
          <a:prstGeom prst="rect">
            <a:avLst/>
          </a:prstGeom>
        </p:spPr>
        <p:txBody>
          <a:bodyPr wrap="none">
            <a:spAutoFit/>
          </a:bodyPr>
          <a:lstStyle/>
          <a:p>
            <a:r>
              <a:rPr lang="nl-NL" b="1" dirty="0">
                <a:solidFill>
                  <a:srgbClr val="FF0000"/>
                </a:solidFill>
              </a:rPr>
              <a:t>manier van werken </a:t>
            </a:r>
          </a:p>
        </p:txBody>
      </p:sp>
      <p:sp>
        <p:nvSpPr>
          <p:cNvPr id="13" name="Rechthoek 12"/>
          <p:cNvSpPr/>
          <p:nvPr/>
        </p:nvSpPr>
        <p:spPr>
          <a:xfrm>
            <a:off x="10701810" y="4674875"/>
            <a:ext cx="870751" cy="369332"/>
          </a:xfrm>
          <a:prstGeom prst="rect">
            <a:avLst/>
          </a:prstGeom>
        </p:spPr>
        <p:txBody>
          <a:bodyPr wrap="none">
            <a:spAutoFit/>
          </a:bodyPr>
          <a:lstStyle/>
          <a:p>
            <a:r>
              <a:rPr lang="nl-NL" b="1" dirty="0">
                <a:solidFill>
                  <a:srgbClr val="FF0000"/>
                </a:solidFill>
              </a:rPr>
              <a:t>bedrijf </a:t>
            </a:r>
          </a:p>
        </p:txBody>
      </p:sp>
      <p:sp>
        <p:nvSpPr>
          <p:cNvPr id="14" name="Rechthoek 13"/>
          <p:cNvSpPr/>
          <p:nvPr/>
        </p:nvSpPr>
        <p:spPr>
          <a:xfrm>
            <a:off x="10409663" y="5396743"/>
            <a:ext cx="1444178" cy="369332"/>
          </a:xfrm>
          <a:prstGeom prst="rect">
            <a:avLst/>
          </a:prstGeom>
        </p:spPr>
        <p:txBody>
          <a:bodyPr wrap="none">
            <a:spAutoFit/>
          </a:bodyPr>
          <a:lstStyle/>
          <a:p>
            <a:r>
              <a:rPr lang="nl-NL" b="1" dirty="0">
                <a:solidFill>
                  <a:srgbClr val="FF0000"/>
                </a:solidFill>
              </a:rPr>
              <a:t>werklocaties </a:t>
            </a:r>
          </a:p>
        </p:txBody>
      </p:sp>
      <p:sp>
        <p:nvSpPr>
          <p:cNvPr id="15" name="Rechthoek 14"/>
          <p:cNvSpPr/>
          <p:nvPr/>
        </p:nvSpPr>
        <p:spPr>
          <a:xfrm>
            <a:off x="10664395" y="6116947"/>
            <a:ext cx="945580" cy="369332"/>
          </a:xfrm>
          <a:prstGeom prst="rect">
            <a:avLst/>
          </a:prstGeom>
        </p:spPr>
        <p:txBody>
          <a:bodyPr wrap="none">
            <a:spAutoFit/>
          </a:bodyPr>
          <a:lstStyle/>
          <a:p>
            <a:r>
              <a:rPr lang="nl-NL" b="1" dirty="0">
                <a:solidFill>
                  <a:srgbClr val="FF0000"/>
                </a:solidFill>
              </a:rPr>
              <a:t>voldaan</a:t>
            </a:r>
          </a:p>
        </p:txBody>
      </p:sp>
      <p:sp>
        <p:nvSpPr>
          <p:cNvPr id="25" name="Rectangle 24">
            <a:extLst>
              <a:ext uri="{FF2B5EF4-FFF2-40B4-BE49-F238E27FC236}">
                <a16:creationId xmlns:a16="http://schemas.microsoft.com/office/drawing/2014/main" id="{142D92AB-51FD-4557-9259-BAE71187D2C5}"/>
              </a:ext>
            </a:extLst>
          </p:cNvPr>
          <p:cNvSpPr/>
          <p:nvPr/>
        </p:nvSpPr>
        <p:spPr>
          <a:xfrm>
            <a:off x="122639" y="812289"/>
            <a:ext cx="9503215" cy="47668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BE"/>
          </a:p>
        </p:txBody>
      </p:sp>
    </p:spTree>
    <p:extLst>
      <p:ext uri="{BB962C8B-B14F-4D97-AF65-F5344CB8AC3E}">
        <p14:creationId xmlns:p14="http://schemas.microsoft.com/office/powerpoint/2010/main" val="3409361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PAPER 5   -S.WAV"/>
                                        </p:tgtEl>
                                      </p:cMediaNode>
                                    </p:audio>
                                  </p:subTnLst>
                                </p:cTn>
                              </p:par>
                              <p:par>
                                <p:cTn id="8" presetID="10" presetClass="entr" presetSubtype="0" fill="hold" grpId="0" nodeType="withEffect">
                                  <p:stCondLst>
                                    <p:cond delay="50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150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250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350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par>
                                <p:cTn id="20" presetID="10" presetClass="entr" presetSubtype="0" fill="hold" grpId="0" nodeType="withEffect">
                                  <p:stCondLst>
                                    <p:cond delay="450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grpId="0" nodeType="withEffect">
                                  <p:stCondLst>
                                    <p:cond delay="550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par>
                                <p:cTn id="26" presetID="10" presetClass="entr" presetSubtype="0" fill="hold" grpId="0" nodeType="withEffect">
                                  <p:stCondLst>
                                    <p:cond delay="650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par>
                                <p:cTn id="29" presetID="10" presetClass="entr" presetSubtype="0" fill="hold" grpId="0" nodeType="withEffect">
                                  <p:stCondLst>
                                    <p:cond delay="740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par>
                                <p:cTn id="32" presetID="10" presetClass="entr" presetSubtype="0" fill="hold" grpId="0" nodeType="withEffect">
                                  <p:stCondLst>
                                    <p:cond delay="850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C53B8-2012-458F-B881-0537D1B27DF3}"/>
              </a:ext>
            </a:extLst>
          </p:cNvPr>
          <p:cNvSpPr>
            <a:spLocks noGrp="1"/>
          </p:cNvSpPr>
          <p:nvPr>
            <p:ph type="title"/>
          </p:nvPr>
        </p:nvSpPr>
        <p:spPr/>
        <p:txBody>
          <a:bodyPr/>
          <a:lstStyle/>
          <a:p>
            <a:r>
              <a:rPr lang="nl-BE" dirty="0"/>
              <a:t>Stellingen</a:t>
            </a:r>
            <a:endParaRPr lang="en-BE" dirty="0"/>
          </a:p>
        </p:txBody>
      </p:sp>
      <p:sp>
        <p:nvSpPr>
          <p:cNvPr id="4" name="TextBox 3">
            <a:extLst>
              <a:ext uri="{FF2B5EF4-FFF2-40B4-BE49-F238E27FC236}">
                <a16:creationId xmlns:a16="http://schemas.microsoft.com/office/drawing/2014/main" id="{7795A74D-20BD-4BDE-827D-C21EC33CA601}"/>
              </a:ext>
            </a:extLst>
          </p:cNvPr>
          <p:cNvSpPr txBox="1"/>
          <p:nvPr/>
        </p:nvSpPr>
        <p:spPr>
          <a:xfrm>
            <a:off x="3875183" y="3853016"/>
            <a:ext cx="6097836" cy="923330"/>
          </a:xfrm>
          <a:prstGeom prst="rect">
            <a:avLst/>
          </a:prstGeom>
          <a:noFill/>
        </p:spPr>
        <p:txBody>
          <a:bodyPr wrap="square">
            <a:spAutoFit/>
          </a:bodyPr>
          <a:lstStyle/>
          <a:p>
            <a:r>
              <a:rPr lang="nl-BE" sz="5400" dirty="0"/>
              <a:t>Eens of oneens?</a:t>
            </a:r>
          </a:p>
        </p:txBody>
      </p:sp>
    </p:spTree>
    <p:extLst>
      <p:ext uri="{BB962C8B-B14F-4D97-AF65-F5344CB8AC3E}">
        <p14:creationId xmlns:p14="http://schemas.microsoft.com/office/powerpoint/2010/main" val="2519890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9E2013-8222-4206-9474-804A1A1217EC}"/>
              </a:ext>
            </a:extLst>
          </p:cNvPr>
          <p:cNvSpPr>
            <a:spLocks noGrp="1"/>
          </p:cNvSpPr>
          <p:nvPr>
            <p:ph idx="1"/>
          </p:nvPr>
        </p:nvSpPr>
        <p:spPr>
          <a:xfrm>
            <a:off x="1641564" y="1810655"/>
            <a:ext cx="9721850" cy="1015663"/>
          </a:xfrm>
        </p:spPr>
        <p:txBody>
          <a:bodyPr/>
          <a:lstStyle/>
          <a:p>
            <a:r>
              <a:rPr lang="nl-BE" b="1" dirty="0"/>
              <a:t>Stelling 1</a:t>
            </a:r>
          </a:p>
          <a:p>
            <a:r>
              <a:rPr lang="nl-BE" dirty="0"/>
              <a:t>Verificatie vereist een systeemaanpak.</a:t>
            </a:r>
          </a:p>
        </p:txBody>
      </p:sp>
      <p:sp>
        <p:nvSpPr>
          <p:cNvPr id="5" name="TextBox 4">
            <a:extLst>
              <a:ext uri="{FF2B5EF4-FFF2-40B4-BE49-F238E27FC236}">
                <a16:creationId xmlns:a16="http://schemas.microsoft.com/office/drawing/2014/main" id="{DD7E851A-E9BB-4A93-9652-415DBFA2534F}"/>
              </a:ext>
            </a:extLst>
          </p:cNvPr>
          <p:cNvSpPr txBox="1"/>
          <p:nvPr/>
        </p:nvSpPr>
        <p:spPr>
          <a:xfrm>
            <a:off x="3875183" y="3853016"/>
            <a:ext cx="6097836" cy="923330"/>
          </a:xfrm>
          <a:prstGeom prst="rect">
            <a:avLst/>
          </a:prstGeom>
          <a:noFill/>
        </p:spPr>
        <p:txBody>
          <a:bodyPr wrap="square">
            <a:spAutoFit/>
          </a:bodyPr>
          <a:lstStyle/>
          <a:p>
            <a:r>
              <a:rPr lang="nl-BE" sz="5400" dirty="0"/>
              <a:t>Eens of oneens?</a:t>
            </a:r>
          </a:p>
        </p:txBody>
      </p:sp>
      <p:sp>
        <p:nvSpPr>
          <p:cNvPr id="6" name="Title 1">
            <a:extLst>
              <a:ext uri="{FF2B5EF4-FFF2-40B4-BE49-F238E27FC236}">
                <a16:creationId xmlns:a16="http://schemas.microsoft.com/office/drawing/2014/main" id="{F88D48DF-B486-44B5-ABC9-72F67D75365C}"/>
              </a:ext>
            </a:extLst>
          </p:cNvPr>
          <p:cNvSpPr txBox="1">
            <a:spLocks/>
          </p:cNvSpPr>
          <p:nvPr/>
        </p:nvSpPr>
        <p:spPr>
          <a:xfrm>
            <a:off x="1641563" y="800100"/>
            <a:ext cx="11950611" cy="498598"/>
          </a:xfrm>
          <a:prstGeom prst="rect">
            <a:avLst/>
          </a:prstGeom>
        </p:spPr>
        <p:txBody>
          <a:bodyPr vert="horz" lIns="36000" tIns="0" rIns="36000" bIns="0" rtlCol="0" anchor="t" anchorCtr="0">
            <a:spAutoFit/>
          </a:bodyPr>
          <a:lstStyle>
            <a:lvl1pPr algn="l" defTabSz="914400" rtl="0" eaLnBrk="1" latinLnBrk="0" hangingPunct="1">
              <a:lnSpc>
                <a:spcPct val="90000"/>
              </a:lnSpc>
              <a:spcBef>
                <a:spcPct val="0"/>
              </a:spcBef>
              <a:buNone/>
              <a:defRPr sz="4400" b="1" i="0" kern="1200">
                <a:solidFill>
                  <a:schemeClr val="accent1"/>
                </a:solidFill>
                <a:latin typeface="+mn-lt"/>
                <a:ea typeface="+mj-ea"/>
                <a:cs typeface="+mj-cs"/>
              </a:defRPr>
            </a:lvl1pPr>
          </a:lstStyle>
          <a:p>
            <a:r>
              <a:rPr lang="nl-BE" sz="3600" dirty="0"/>
              <a:t>Belangrijke elementen in onderbouwingen </a:t>
            </a:r>
            <a:r>
              <a:rPr lang="nl-BE" sz="1800" dirty="0" err="1"/>
              <a:t>Mentimeter</a:t>
            </a:r>
            <a:endParaRPr lang="x-none" sz="3600" dirty="0"/>
          </a:p>
        </p:txBody>
      </p:sp>
    </p:spTree>
    <p:extLst>
      <p:ext uri="{BB962C8B-B14F-4D97-AF65-F5344CB8AC3E}">
        <p14:creationId xmlns:p14="http://schemas.microsoft.com/office/powerpoint/2010/main" val="2241101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9E2013-8222-4206-9474-804A1A1217EC}"/>
              </a:ext>
            </a:extLst>
          </p:cNvPr>
          <p:cNvSpPr>
            <a:spLocks noGrp="1"/>
          </p:cNvSpPr>
          <p:nvPr>
            <p:ph idx="1"/>
          </p:nvPr>
        </p:nvSpPr>
        <p:spPr>
          <a:xfrm>
            <a:off x="1641564" y="1810655"/>
            <a:ext cx="9721850" cy="1446550"/>
          </a:xfrm>
        </p:spPr>
        <p:txBody>
          <a:bodyPr/>
          <a:lstStyle/>
          <a:p>
            <a:r>
              <a:rPr lang="nl-BE" b="1" dirty="0"/>
              <a:t>Stelling 2</a:t>
            </a:r>
          </a:p>
          <a:p>
            <a:r>
              <a:rPr lang="nl-BE" dirty="0"/>
              <a:t>De onderbouwingen in het  auditrapport zijn de basis voor de beoordeling van de certificatie door de VCA-coördinator.</a:t>
            </a:r>
          </a:p>
        </p:txBody>
      </p:sp>
      <p:sp>
        <p:nvSpPr>
          <p:cNvPr id="4" name="TextBox 3">
            <a:extLst>
              <a:ext uri="{FF2B5EF4-FFF2-40B4-BE49-F238E27FC236}">
                <a16:creationId xmlns:a16="http://schemas.microsoft.com/office/drawing/2014/main" id="{33F2FA5D-F828-493E-88A1-97E6281AD481}"/>
              </a:ext>
            </a:extLst>
          </p:cNvPr>
          <p:cNvSpPr txBox="1"/>
          <p:nvPr/>
        </p:nvSpPr>
        <p:spPr>
          <a:xfrm>
            <a:off x="3875183" y="3853016"/>
            <a:ext cx="6097836" cy="923330"/>
          </a:xfrm>
          <a:prstGeom prst="rect">
            <a:avLst/>
          </a:prstGeom>
          <a:noFill/>
        </p:spPr>
        <p:txBody>
          <a:bodyPr wrap="square">
            <a:spAutoFit/>
          </a:bodyPr>
          <a:lstStyle/>
          <a:p>
            <a:r>
              <a:rPr lang="nl-BE" sz="5400" dirty="0"/>
              <a:t>Eens of oneens?</a:t>
            </a:r>
          </a:p>
        </p:txBody>
      </p:sp>
      <p:sp>
        <p:nvSpPr>
          <p:cNvPr id="7" name="Title 1">
            <a:extLst>
              <a:ext uri="{FF2B5EF4-FFF2-40B4-BE49-F238E27FC236}">
                <a16:creationId xmlns:a16="http://schemas.microsoft.com/office/drawing/2014/main" id="{DAEE1864-EB61-4133-98A4-D5B976C6C952}"/>
              </a:ext>
            </a:extLst>
          </p:cNvPr>
          <p:cNvSpPr txBox="1">
            <a:spLocks/>
          </p:cNvSpPr>
          <p:nvPr/>
        </p:nvSpPr>
        <p:spPr>
          <a:xfrm>
            <a:off x="1641563" y="800100"/>
            <a:ext cx="11950611" cy="498598"/>
          </a:xfrm>
          <a:prstGeom prst="rect">
            <a:avLst/>
          </a:prstGeom>
        </p:spPr>
        <p:txBody>
          <a:bodyPr vert="horz" lIns="36000" tIns="0" rIns="36000" bIns="0" rtlCol="0" anchor="t" anchorCtr="0">
            <a:spAutoFit/>
          </a:bodyPr>
          <a:lstStyle>
            <a:lvl1pPr algn="l" defTabSz="914400" rtl="0" eaLnBrk="1" latinLnBrk="0" hangingPunct="1">
              <a:lnSpc>
                <a:spcPct val="90000"/>
              </a:lnSpc>
              <a:spcBef>
                <a:spcPct val="0"/>
              </a:spcBef>
              <a:buNone/>
              <a:defRPr sz="4400" b="1" i="0" kern="1200">
                <a:solidFill>
                  <a:schemeClr val="accent1"/>
                </a:solidFill>
                <a:latin typeface="+mn-lt"/>
                <a:ea typeface="+mj-ea"/>
                <a:cs typeface="+mj-cs"/>
              </a:defRPr>
            </a:lvl1pPr>
          </a:lstStyle>
          <a:p>
            <a:r>
              <a:rPr lang="nl-BE" sz="3600" dirty="0"/>
              <a:t>Belangrijke elementen in onderbouwingen </a:t>
            </a:r>
            <a:r>
              <a:rPr lang="nl-BE" sz="1800" dirty="0" err="1"/>
              <a:t>Mentimeter</a:t>
            </a:r>
            <a:endParaRPr lang="x-none" sz="3600" dirty="0"/>
          </a:p>
        </p:txBody>
      </p:sp>
    </p:spTree>
    <p:extLst>
      <p:ext uri="{BB962C8B-B14F-4D97-AF65-F5344CB8AC3E}">
        <p14:creationId xmlns:p14="http://schemas.microsoft.com/office/powerpoint/2010/main" val="119988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35A05-4044-4128-9018-478B4CDB4C0D}"/>
              </a:ext>
            </a:extLst>
          </p:cNvPr>
          <p:cNvSpPr>
            <a:spLocks noGrp="1"/>
          </p:cNvSpPr>
          <p:nvPr>
            <p:ph type="title"/>
          </p:nvPr>
        </p:nvSpPr>
        <p:spPr/>
        <p:txBody>
          <a:bodyPr/>
          <a:lstStyle/>
          <a:p>
            <a:r>
              <a:rPr lang="nl-BE" dirty="0"/>
              <a:t>Onderbouwingen</a:t>
            </a:r>
            <a:endParaRPr lang="en-BE" dirty="0"/>
          </a:p>
        </p:txBody>
      </p:sp>
    </p:spTree>
    <p:extLst>
      <p:ext uri="{BB962C8B-B14F-4D97-AF65-F5344CB8AC3E}">
        <p14:creationId xmlns:p14="http://schemas.microsoft.com/office/powerpoint/2010/main" val="2426485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FAB92FB2-7C03-4DAF-84B3-577A11A9419B}"/>
              </a:ext>
            </a:extLst>
          </p:cNvPr>
          <p:cNvSpPr txBox="1">
            <a:spLocks/>
          </p:cNvSpPr>
          <p:nvPr/>
        </p:nvSpPr>
        <p:spPr>
          <a:xfrm>
            <a:off x="1641563" y="800100"/>
            <a:ext cx="11950611" cy="498598"/>
          </a:xfrm>
          <a:prstGeom prst="rect">
            <a:avLst/>
          </a:prstGeom>
        </p:spPr>
        <p:txBody>
          <a:bodyPr vert="horz" lIns="36000" tIns="0" rIns="36000" bIns="0" rtlCol="0" anchor="t" anchorCtr="0">
            <a:spAutoFit/>
          </a:bodyPr>
          <a:lstStyle>
            <a:lvl1pPr algn="l" defTabSz="914400" rtl="0" eaLnBrk="1" latinLnBrk="0" hangingPunct="1">
              <a:lnSpc>
                <a:spcPct val="90000"/>
              </a:lnSpc>
              <a:spcBef>
                <a:spcPct val="0"/>
              </a:spcBef>
              <a:buNone/>
              <a:defRPr sz="4400" b="1" i="0" kern="1200">
                <a:solidFill>
                  <a:schemeClr val="accent1"/>
                </a:solidFill>
                <a:latin typeface="+mn-lt"/>
                <a:ea typeface="+mj-ea"/>
                <a:cs typeface="+mj-cs"/>
              </a:defRPr>
            </a:lvl1pPr>
          </a:lstStyle>
          <a:p>
            <a:r>
              <a:rPr lang="nl-NL" sz="3600" dirty="0"/>
              <a:t>Onderbouwingen?! Hoe voeren we dit het beste uit?</a:t>
            </a:r>
            <a:endParaRPr lang="x-none" sz="3600" dirty="0"/>
          </a:p>
        </p:txBody>
      </p:sp>
      <p:grpSp>
        <p:nvGrpSpPr>
          <p:cNvPr id="27" name="Groep 26">
            <a:extLst>
              <a:ext uri="{FF2B5EF4-FFF2-40B4-BE49-F238E27FC236}">
                <a16:creationId xmlns:a16="http://schemas.microsoft.com/office/drawing/2014/main" id="{60C9DBB6-BB5F-4472-9F8B-8157AD082392}"/>
              </a:ext>
            </a:extLst>
          </p:cNvPr>
          <p:cNvGrpSpPr/>
          <p:nvPr/>
        </p:nvGrpSpPr>
        <p:grpSpPr>
          <a:xfrm>
            <a:off x="9459681" y="0"/>
            <a:ext cx="2789901" cy="6857999"/>
            <a:chOff x="9658905" y="-8878"/>
            <a:chExt cx="2590677" cy="6899892"/>
          </a:xfrm>
        </p:grpSpPr>
        <p:sp>
          <p:nvSpPr>
            <p:cNvPr id="28" name="Vrije vorm 4">
              <a:extLst>
                <a:ext uri="{FF2B5EF4-FFF2-40B4-BE49-F238E27FC236}">
                  <a16:creationId xmlns:a16="http://schemas.microsoft.com/office/drawing/2014/main" id="{D9A36123-F5C9-420C-8E20-E0CE3C4660D0}"/>
                </a:ext>
              </a:extLst>
            </p:cNvPr>
            <p:cNvSpPr/>
            <p:nvPr/>
          </p:nvSpPr>
          <p:spPr>
            <a:xfrm>
              <a:off x="9658905" y="-8878"/>
              <a:ext cx="2533527" cy="6871317"/>
            </a:xfrm>
            <a:custGeom>
              <a:avLst/>
              <a:gdLst>
                <a:gd name="connsiteX0" fmla="*/ 1180730 w 1189608"/>
                <a:gd name="connsiteY0" fmla="*/ 0 h 6871317"/>
                <a:gd name="connsiteX1" fmla="*/ 1189608 w 1189608"/>
                <a:gd name="connsiteY1" fmla="*/ 6871317 h 6871317"/>
                <a:gd name="connsiteX2" fmla="*/ 124287 w 1189608"/>
                <a:gd name="connsiteY2" fmla="*/ 6871317 h 6871317"/>
                <a:gd name="connsiteX3" fmla="*/ 195309 w 1189608"/>
                <a:gd name="connsiteY3" fmla="*/ 6693763 h 6871317"/>
                <a:gd name="connsiteX4" fmla="*/ 106532 w 1189608"/>
                <a:gd name="connsiteY4" fmla="*/ 6649375 h 6871317"/>
                <a:gd name="connsiteX5" fmla="*/ 44388 w 1189608"/>
                <a:gd name="connsiteY5" fmla="*/ 6613864 h 6871317"/>
                <a:gd name="connsiteX6" fmla="*/ 8878 w 1189608"/>
                <a:gd name="connsiteY6" fmla="*/ 6604987 h 6871317"/>
                <a:gd name="connsiteX7" fmla="*/ 26633 w 1189608"/>
                <a:gd name="connsiteY7" fmla="*/ 6578354 h 6871317"/>
                <a:gd name="connsiteX8" fmla="*/ 62144 w 1189608"/>
                <a:gd name="connsiteY8" fmla="*/ 6569476 h 6871317"/>
                <a:gd name="connsiteX9" fmla="*/ 79899 w 1189608"/>
                <a:gd name="connsiteY9" fmla="*/ 6516210 h 6871317"/>
                <a:gd name="connsiteX10" fmla="*/ 79899 w 1189608"/>
                <a:gd name="connsiteY10" fmla="*/ 6400800 h 6871317"/>
                <a:gd name="connsiteX11" fmla="*/ 106532 w 1189608"/>
                <a:gd name="connsiteY11" fmla="*/ 6241002 h 6871317"/>
                <a:gd name="connsiteX12" fmla="*/ 124287 w 1189608"/>
                <a:gd name="connsiteY12" fmla="*/ 6152226 h 6871317"/>
                <a:gd name="connsiteX13" fmla="*/ 142043 w 1189608"/>
                <a:gd name="connsiteY13" fmla="*/ 6125593 h 6871317"/>
                <a:gd name="connsiteX14" fmla="*/ 124287 w 1189608"/>
                <a:gd name="connsiteY14" fmla="*/ 6107837 h 6871317"/>
                <a:gd name="connsiteX15" fmla="*/ 142043 w 1189608"/>
                <a:gd name="connsiteY15" fmla="*/ 6072327 h 6871317"/>
                <a:gd name="connsiteX16" fmla="*/ 150920 w 1189608"/>
                <a:gd name="connsiteY16" fmla="*/ 6036816 h 6871317"/>
                <a:gd name="connsiteX17" fmla="*/ 106532 w 1189608"/>
                <a:gd name="connsiteY17" fmla="*/ 5983550 h 6871317"/>
                <a:gd name="connsiteX18" fmla="*/ 88777 w 1189608"/>
                <a:gd name="connsiteY18" fmla="*/ 5956917 h 6871317"/>
                <a:gd name="connsiteX19" fmla="*/ 106532 w 1189608"/>
                <a:gd name="connsiteY19" fmla="*/ 5921406 h 6871317"/>
                <a:gd name="connsiteX20" fmla="*/ 142043 w 1189608"/>
                <a:gd name="connsiteY20" fmla="*/ 5912528 h 6871317"/>
                <a:gd name="connsiteX21" fmla="*/ 168676 w 1189608"/>
                <a:gd name="connsiteY21" fmla="*/ 5885895 h 6871317"/>
                <a:gd name="connsiteX22" fmla="*/ 177553 w 1189608"/>
                <a:gd name="connsiteY22" fmla="*/ 5859262 h 6871317"/>
                <a:gd name="connsiteX23" fmla="*/ 195309 w 1189608"/>
                <a:gd name="connsiteY23" fmla="*/ 5823752 h 6871317"/>
                <a:gd name="connsiteX24" fmla="*/ 177553 w 1189608"/>
                <a:gd name="connsiteY24" fmla="*/ 5788241 h 6871317"/>
                <a:gd name="connsiteX25" fmla="*/ 97654 w 1189608"/>
                <a:gd name="connsiteY25" fmla="*/ 5743853 h 6871317"/>
                <a:gd name="connsiteX26" fmla="*/ 62144 w 1189608"/>
                <a:gd name="connsiteY26" fmla="*/ 5699464 h 6871317"/>
                <a:gd name="connsiteX27" fmla="*/ 71021 w 1189608"/>
                <a:gd name="connsiteY27" fmla="*/ 5672831 h 6871317"/>
                <a:gd name="connsiteX28" fmla="*/ 88777 w 1189608"/>
                <a:gd name="connsiteY28" fmla="*/ 5610688 h 6871317"/>
                <a:gd name="connsiteX29" fmla="*/ 106532 w 1189608"/>
                <a:gd name="connsiteY29" fmla="*/ 5592932 h 6871317"/>
                <a:gd name="connsiteX30" fmla="*/ 124287 w 1189608"/>
                <a:gd name="connsiteY30" fmla="*/ 5566299 h 6871317"/>
                <a:gd name="connsiteX31" fmla="*/ 133165 w 1189608"/>
                <a:gd name="connsiteY31" fmla="*/ 5539666 h 6871317"/>
                <a:gd name="connsiteX32" fmla="*/ 142043 w 1189608"/>
                <a:gd name="connsiteY32" fmla="*/ 5495278 h 6871317"/>
                <a:gd name="connsiteX33" fmla="*/ 195309 w 1189608"/>
                <a:gd name="connsiteY33" fmla="*/ 5450890 h 6871317"/>
                <a:gd name="connsiteX34" fmla="*/ 213064 w 1189608"/>
                <a:gd name="connsiteY34" fmla="*/ 5424257 h 6871317"/>
                <a:gd name="connsiteX35" fmla="*/ 177553 w 1189608"/>
                <a:gd name="connsiteY35" fmla="*/ 5362113 h 6871317"/>
                <a:gd name="connsiteX36" fmla="*/ 150920 w 1189608"/>
                <a:gd name="connsiteY36" fmla="*/ 5317725 h 6871317"/>
                <a:gd name="connsiteX37" fmla="*/ 97654 w 1189608"/>
                <a:gd name="connsiteY37" fmla="*/ 5282214 h 6871317"/>
                <a:gd name="connsiteX38" fmla="*/ 115410 w 1189608"/>
                <a:gd name="connsiteY38" fmla="*/ 5255581 h 6871317"/>
                <a:gd name="connsiteX39" fmla="*/ 142043 w 1189608"/>
                <a:gd name="connsiteY39" fmla="*/ 5246703 h 6871317"/>
                <a:gd name="connsiteX40" fmla="*/ 230819 w 1189608"/>
                <a:gd name="connsiteY40" fmla="*/ 5211193 h 6871317"/>
                <a:gd name="connsiteX41" fmla="*/ 319596 w 1189608"/>
                <a:gd name="connsiteY41" fmla="*/ 5157927 h 6871317"/>
                <a:gd name="connsiteX42" fmla="*/ 390617 w 1189608"/>
                <a:gd name="connsiteY42" fmla="*/ 5113538 h 6871317"/>
                <a:gd name="connsiteX43" fmla="*/ 399495 w 1189608"/>
                <a:gd name="connsiteY43" fmla="*/ 5086905 h 6871317"/>
                <a:gd name="connsiteX44" fmla="*/ 346229 w 1189608"/>
                <a:gd name="connsiteY44" fmla="*/ 5051395 h 6871317"/>
                <a:gd name="connsiteX45" fmla="*/ 319596 w 1189608"/>
                <a:gd name="connsiteY45" fmla="*/ 5024761 h 6871317"/>
                <a:gd name="connsiteX46" fmla="*/ 292963 w 1189608"/>
                <a:gd name="connsiteY46" fmla="*/ 4989251 h 6871317"/>
                <a:gd name="connsiteX47" fmla="*/ 266330 w 1189608"/>
                <a:gd name="connsiteY47" fmla="*/ 4971495 h 6871317"/>
                <a:gd name="connsiteX48" fmla="*/ 239697 w 1189608"/>
                <a:gd name="connsiteY48" fmla="*/ 4935985 h 6871317"/>
                <a:gd name="connsiteX49" fmla="*/ 221942 w 1189608"/>
                <a:gd name="connsiteY49" fmla="*/ 4918229 h 6871317"/>
                <a:gd name="connsiteX50" fmla="*/ 213064 w 1189608"/>
                <a:gd name="connsiteY50" fmla="*/ 4891596 h 6871317"/>
                <a:gd name="connsiteX51" fmla="*/ 204186 w 1189608"/>
                <a:gd name="connsiteY51" fmla="*/ 4838330 h 6871317"/>
                <a:gd name="connsiteX52" fmla="*/ 177553 w 1189608"/>
                <a:gd name="connsiteY52" fmla="*/ 4820575 h 6871317"/>
                <a:gd name="connsiteX53" fmla="*/ 186431 w 1189608"/>
                <a:gd name="connsiteY53" fmla="*/ 4793942 h 6871317"/>
                <a:gd name="connsiteX54" fmla="*/ 204186 w 1189608"/>
                <a:gd name="connsiteY54" fmla="*/ 4767309 h 6871317"/>
                <a:gd name="connsiteX55" fmla="*/ 177553 w 1189608"/>
                <a:gd name="connsiteY55" fmla="*/ 4731798 h 6871317"/>
                <a:gd name="connsiteX56" fmla="*/ 168676 w 1189608"/>
                <a:gd name="connsiteY56" fmla="*/ 4705165 h 6871317"/>
                <a:gd name="connsiteX57" fmla="*/ 106532 w 1189608"/>
                <a:gd name="connsiteY57" fmla="*/ 4687410 h 6871317"/>
                <a:gd name="connsiteX58" fmla="*/ 79899 w 1189608"/>
                <a:gd name="connsiteY58" fmla="*/ 4669655 h 6871317"/>
                <a:gd name="connsiteX59" fmla="*/ 124287 w 1189608"/>
                <a:gd name="connsiteY59" fmla="*/ 4643022 h 6871317"/>
                <a:gd name="connsiteX60" fmla="*/ 150920 w 1189608"/>
                <a:gd name="connsiteY60" fmla="*/ 4625266 h 6871317"/>
                <a:gd name="connsiteX61" fmla="*/ 186431 w 1189608"/>
                <a:gd name="connsiteY61" fmla="*/ 4607511 h 6871317"/>
                <a:gd name="connsiteX62" fmla="*/ 177553 w 1189608"/>
                <a:gd name="connsiteY62" fmla="*/ 4572000 h 6871317"/>
                <a:gd name="connsiteX63" fmla="*/ 142043 w 1189608"/>
                <a:gd name="connsiteY63" fmla="*/ 4554245 h 6871317"/>
                <a:gd name="connsiteX64" fmla="*/ 124287 w 1189608"/>
                <a:gd name="connsiteY64" fmla="*/ 4536490 h 6871317"/>
                <a:gd name="connsiteX65" fmla="*/ 142043 w 1189608"/>
                <a:gd name="connsiteY65" fmla="*/ 4509857 h 6871317"/>
                <a:gd name="connsiteX66" fmla="*/ 186431 w 1189608"/>
                <a:gd name="connsiteY66" fmla="*/ 4465468 h 6871317"/>
                <a:gd name="connsiteX67" fmla="*/ 195309 w 1189608"/>
                <a:gd name="connsiteY67" fmla="*/ 4438835 h 6871317"/>
                <a:gd name="connsiteX68" fmla="*/ 213064 w 1189608"/>
                <a:gd name="connsiteY68" fmla="*/ 4403325 h 6871317"/>
                <a:gd name="connsiteX69" fmla="*/ 195309 w 1189608"/>
                <a:gd name="connsiteY69" fmla="*/ 4323426 h 6871317"/>
                <a:gd name="connsiteX70" fmla="*/ 177553 w 1189608"/>
                <a:gd name="connsiteY70" fmla="*/ 4305670 h 6871317"/>
                <a:gd name="connsiteX71" fmla="*/ 106532 w 1189608"/>
                <a:gd name="connsiteY71" fmla="*/ 4261282 h 6871317"/>
                <a:gd name="connsiteX72" fmla="*/ 62144 w 1189608"/>
                <a:gd name="connsiteY72" fmla="*/ 4208016 h 6871317"/>
                <a:gd name="connsiteX73" fmla="*/ 88777 w 1189608"/>
                <a:gd name="connsiteY73" fmla="*/ 4190261 h 6871317"/>
                <a:gd name="connsiteX74" fmla="*/ 115410 w 1189608"/>
                <a:gd name="connsiteY74" fmla="*/ 4163628 h 6871317"/>
                <a:gd name="connsiteX75" fmla="*/ 186431 w 1189608"/>
                <a:gd name="connsiteY75" fmla="*/ 4110361 h 6871317"/>
                <a:gd name="connsiteX76" fmla="*/ 204186 w 1189608"/>
                <a:gd name="connsiteY76" fmla="*/ 4083728 h 6871317"/>
                <a:gd name="connsiteX77" fmla="*/ 248575 w 1189608"/>
                <a:gd name="connsiteY77" fmla="*/ 4012707 h 6871317"/>
                <a:gd name="connsiteX78" fmla="*/ 266330 w 1189608"/>
                <a:gd name="connsiteY78" fmla="*/ 3977196 h 6871317"/>
                <a:gd name="connsiteX79" fmla="*/ 301841 w 1189608"/>
                <a:gd name="connsiteY79" fmla="*/ 3941686 h 6871317"/>
                <a:gd name="connsiteX80" fmla="*/ 310718 w 1189608"/>
                <a:gd name="connsiteY80" fmla="*/ 3906175 h 6871317"/>
                <a:gd name="connsiteX81" fmla="*/ 319596 w 1189608"/>
                <a:gd name="connsiteY81" fmla="*/ 3879542 h 6871317"/>
                <a:gd name="connsiteX82" fmla="*/ 310718 w 1189608"/>
                <a:gd name="connsiteY82" fmla="*/ 3817398 h 6871317"/>
                <a:gd name="connsiteX83" fmla="*/ 292963 w 1189608"/>
                <a:gd name="connsiteY83" fmla="*/ 3755255 h 6871317"/>
                <a:gd name="connsiteX84" fmla="*/ 239697 w 1189608"/>
                <a:gd name="connsiteY84" fmla="*/ 3737499 h 6871317"/>
                <a:gd name="connsiteX85" fmla="*/ 213064 w 1189608"/>
                <a:gd name="connsiteY85" fmla="*/ 3710866 h 6871317"/>
                <a:gd name="connsiteX86" fmla="*/ 177553 w 1189608"/>
                <a:gd name="connsiteY86" fmla="*/ 3684233 h 6871317"/>
                <a:gd name="connsiteX87" fmla="*/ 142043 w 1189608"/>
                <a:gd name="connsiteY87" fmla="*/ 3630967 h 6871317"/>
                <a:gd name="connsiteX88" fmla="*/ 133165 w 1189608"/>
                <a:gd name="connsiteY88" fmla="*/ 3533313 h 6871317"/>
                <a:gd name="connsiteX89" fmla="*/ 106532 w 1189608"/>
                <a:gd name="connsiteY89" fmla="*/ 3524435 h 6871317"/>
                <a:gd name="connsiteX90" fmla="*/ 62144 w 1189608"/>
                <a:gd name="connsiteY90" fmla="*/ 3444536 h 6871317"/>
                <a:gd name="connsiteX91" fmla="*/ 88777 w 1189608"/>
                <a:gd name="connsiteY91" fmla="*/ 3400148 h 6871317"/>
                <a:gd name="connsiteX92" fmla="*/ 97654 w 1189608"/>
                <a:gd name="connsiteY92" fmla="*/ 3364637 h 6871317"/>
                <a:gd name="connsiteX93" fmla="*/ 88777 w 1189608"/>
                <a:gd name="connsiteY93" fmla="*/ 3311371 h 6871317"/>
                <a:gd name="connsiteX94" fmla="*/ 62144 w 1189608"/>
                <a:gd name="connsiteY94" fmla="*/ 3275861 h 6871317"/>
                <a:gd name="connsiteX95" fmla="*/ 17755 w 1189608"/>
                <a:gd name="connsiteY95" fmla="*/ 3240350 h 6871317"/>
                <a:gd name="connsiteX96" fmla="*/ 0 w 1189608"/>
                <a:gd name="connsiteY96" fmla="*/ 3213717 h 6871317"/>
                <a:gd name="connsiteX97" fmla="*/ 17755 w 1189608"/>
                <a:gd name="connsiteY97" fmla="*/ 3195961 h 6871317"/>
                <a:gd name="connsiteX98" fmla="*/ 26633 w 1189608"/>
                <a:gd name="connsiteY98" fmla="*/ 3169328 h 6871317"/>
                <a:gd name="connsiteX99" fmla="*/ 62144 w 1189608"/>
                <a:gd name="connsiteY99" fmla="*/ 3124940 h 6871317"/>
                <a:gd name="connsiteX100" fmla="*/ 88777 w 1189608"/>
                <a:gd name="connsiteY100" fmla="*/ 3107185 h 6871317"/>
                <a:gd name="connsiteX101" fmla="*/ 97654 w 1189608"/>
                <a:gd name="connsiteY101" fmla="*/ 3080552 h 6871317"/>
                <a:gd name="connsiteX102" fmla="*/ 115410 w 1189608"/>
                <a:gd name="connsiteY102" fmla="*/ 3062796 h 6871317"/>
                <a:gd name="connsiteX103" fmla="*/ 124287 w 1189608"/>
                <a:gd name="connsiteY103" fmla="*/ 3009530 h 6871317"/>
                <a:gd name="connsiteX104" fmla="*/ 142043 w 1189608"/>
                <a:gd name="connsiteY104" fmla="*/ 2991775 h 6871317"/>
                <a:gd name="connsiteX105" fmla="*/ 239697 w 1189608"/>
                <a:gd name="connsiteY105" fmla="*/ 2938509 h 6871317"/>
                <a:gd name="connsiteX106" fmla="*/ 284085 w 1189608"/>
                <a:gd name="connsiteY106" fmla="*/ 2911876 h 6871317"/>
                <a:gd name="connsiteX107" fmla="*/ 355107 w 1189608"/>
                <a:gd name="connsiteY107" fmla="*/ 2858610 h 6871317"/>
                <a:gd name="connsiteX108" fmla="*/ 346229 w 1189608"/>
                <a:gd name="connsiteY108" fmla="*/ 2787589 h 6871317"/>
                <a:gd name="connsiteX109" fmla="*/ 319596 w 1189608"/>
                <a:gd name="connsiteY109" fmla="*/ 2778711 h 6871317"/>
                <a:gd name="connsiteX110" fmla="*/ 292963 w 1189608"/>
                <a:gd name="connsiteY110" fmla="*/ 2752078 h 6871317"/>
                <a:gd name="connsiteX111" fmla="*/ 266330 w 1189608"/>
                <a:gd name="connsiteY111" fmla="*/ 2698812 h 6871317"/>
                <a:gd name="connsiteX112" fmla="*/ 230819 w 1189608"/>
                <a:gd name="connsiteY112" fmla="*/ 2681057 h 6871317"/>
                <a:gd name="connsiteX113" fmla="*/ 186431 w 1189608"/>
                <a:gd name="connsiteY113" fmla="*/ 2645546 h 6871317"/>
                <a:gd name="connsiteX114" fmla="*/ 124287 w 1189608"/>
                <a:gd name="connsiteY114" fmla="*/ 2592280 h 6871317"/>
                <a:gd name="connsiteX115" fmla="*/ 71021 w 1189608"/>
                <a:gd name="connsiteY115" fmla="*/ 2556769 h 6871317"/>
                <a:gd name="connsiteX116" fmla="*/ 97654 w 1189608"/>
                <a:gd name="connsiteY116" fmla="*/ 2459115 h 6871317"/>
                <a:gd name="connsiteX117" fmla="*/ 115410 w 1189608"/>
                <a:gd name="connsiteY117" fmla="*/ 2441360 h 6871317"/>
                <a:gd name="connsiteX118" fmla="*/ 142043 w 1189608"/>
                <a:gd name="connsiteY118" fmla="*/ 2388094 h 6871317"/>
                <a:gd name="connsiteX119" fmla="*/ 159798 w 1189608"/>
                <a:gd name="connsiteY119" fmla="*/ 2370338 h 6871317"/>
                <a:gd name="connsiteX120" fmla="*/ 177553 w 1189608"/>
                <a:gd name="connsiteY120" fmla="*/ 2343705 h 6871317"/>
                <a:gd name="connsiteX121" fmla="*/ 221942 w 1189608"/>
                <a:gd name="connsiteY121" fmla="*/ 2308195 h 6871317"/>
                <a:gd name="connsiteX122" fmla="*/ 204186 w 1189608"/>
                <a:gd name="connsiteY122" fmla="*/ 2290439 h 6871317"/>
                <a:gd name="connsiteX123" fmla="*/ 159798 w 1189608"/>
                <a:gd name="connsiteY123" fmla="*/ 2281561 h 6871317"/>
                <a:gd name="connsiteX124" fmla="*/ 142043 w 1189608"/>
                <a:gd name="connsiteY124" fmla="*/ 2228295 h 6871317"/>
                <a:gd name="connsiteX125" fmla="*/ 186431 w 1189608"/>
                <a:gd name="connsiteY125" fmla="*/ 2148396 h 6871317"/>
                <a:gd name="connsiteX126" fmla="*/ 177553 w 1189608"/>
                <a:gd name="connsiteY126" fmla="*/ 2104008 h 6871317"/>
                <a:gd name="connsiteX127" fmla="*/ 88777 w 1189608"/>
                <a:gd name="connsiteY127" fmla="*/ 2068497 h 6871317"/>
                <a:gd name="connsiteX128" fmla="*/ 44388 w 1189608"/>
                <a:gd name="connsiteY128" fmla="*/ 2032987 h 6871317"/>
                <a:gd name="connsiteX129" fmla="*/ 62144 w 1189608"/>
                <a:gd name="connsiteY129" fmla="*/ 1953088 h 6871317"/>
                <a:gd name="connsiteX130" fmla="*/ 79899 w 1189608"/>
                <a:gd name="connsiteY130" fmla="*/ 1926455 h 6871317"/>
                <a:gd name="connsiteX131" fmla="*/ 97654 w 1189608"/>
                <a:gd name="connsiteY131" fmla="*/ 1890944 h 6871317"/>
                <a:gd name="connsiteX132" fmla="*/ 106532 w 1189608"/>
                <a:gd name="connsiteY132" fmla="*/ 1855433 h 6871317"/>
                <a:gd name="connsiteX133" fmla="*/ 115410 w 1189608"/>
                <a:gd name="connsiteY133" fmla="*/ 1828800 h 6871317"/>
                <a:gd name="connsiteX134" fmla="*/ 88777 w 1189608"/>
                <a:gd name="connsiteY134" fmla="*/ 1731146 h 6871317"/>
                <a:gd name="connsiteX135" fmla="*/ 44388 w 1189608"/>
                <a:gd name="connsiteY135" fmla="*/ 1686758 h 6871317"/>
                <a:gd name="connsiteX136" fmla="*/ 26633 w 1189608"/>
                <a:gd name="connsiteY136" fmla="*/ 1624614 h 6871317"/>
                <a:gd name="connsiteX137" fmla="*/ 44388 w 1189608"/>
                <a:gd name="connsiteY137" fmla="*/ 1535837 h 6871317"/>
                <a:gd name="connsiteX138" fmla="*/ 62144 w 1189608"/>
                <a:gd name="connsiteY138" fmla="*/ 1491449 h 6871317"/>
                <a:gd name="connsiteX139" fmla="*/ 79899 w 1189608"/>
                <a:gd name="connsiteY139" fmla="*/ 1420428 h 6871317"/>
                <a:gd name="connsiteX140" fmla="*/ 88777 w 1189608"/>
                <a:gd name="connsiteY140" fmla="*/ 1269507 h 6871317"/>
                <a:gd name="connsiteX141" fmla="*/ 124287 w 1189608"/>
                <a:gd name="connsiteY141" fmla="*/ 1233996 h 6871317"/>
                <a:gd name="connsiteX142" fmla="*/ 142043 w 1189608"/>
                <a:gd name="connsiteY142" fmla="*/ 1207363 h 6871317"/>
                <a:gd name="connsiteX143" fmla="*/ 195309 w 1189608"/>
                <a:gd name="connsiteY143" fmla="*/ 1145220 h 6871317"/>
                <a:gd name="connsiteX144" fmla="*/ 177553 w 1189608"/>
                <a:gd name="connsiteY144" fmla="*/ 1127464 h 6871317"/>
                <a:gd name="connsiteX145" fmla="*/ 159798 w 1189608"/>
                <a:gd name="connsiteY145" fmla="*/ 1029810 h 6871317"/>
                <a:gd name="connsiteX146" fmla="*/ 150920 w 1189608"/>
                <a:gd name="connsiteY146" fmla="*/ 1003177 h 6871317"/>
                <a:gd name="connsiteX147" fmla="*/ 133165 w 1189608"/>
                <a:gd name="connsiteY147" fmla="*/ 941033 h 6871317"/>
                <a:gd name="connsiteX148" fmla="*/ 115410 w 1189608"/>
                <a:gd name="connsiteY148" fmla="*/ 905523 h 6871317"/>
                <a:gd name="connsiteX149" fmla="*/ 124287 w 1189608"/>
                <a:gd name="connsiteY149" fmla="*/ 870012 h 6871317"/>
                <a:gd name="connsiteX150" fmla="*/ 133165 w 1189608"/>
                <a:gd name="connsiteY150" fmla="*/ 825624 h 6871317"/>
                <a:gd name="connsiteX151" fmla="*/ 142043 w 1189608"/>
                <a:gd name="connsiteY151" fmla="*/ 798991 h 6871317"/>
                <a:gd name="connsiteX152" fmla="*/ 124287 w 1189608"/>
                <a:gd name="connsiteY152" fmla="*/ 754602 h 6871317"/>
                <a:gd name="connsiteX153" fmla="*/ 79899 w 1189608"/>
                <a:gd name="connsiteY153" fmla="*/ 701336 h 6871317"/>
                <a:gd name="connsiteX154" fmla="*/ 71021 w 1189608"/>
                <a:gd name="connsiteY154" fmla="*/ 674703 h 6871317"/>
                <a:gd name="connsiteX155" fmla="*/ 106532 w 1189608"/>
                <a:gd name="connsiteY155" fmla="*/ 621437 h 6871317"/>
                <a:gd name="connsiteX156" fmla="*/ 124287 w 1189608"/>
                <a:gd name="connsiteY156" fmla="*/ 568171 h 6871317"/>
                <a:gd name="connsiteX157" fmla="*/ 133165 w 1189608"/>
                <a:gd name="connsiteY157" fmla="*/ 541538 h 6871317"/>
                <a:gd name="connsiteX158" fmla="*/ 115410 w 1189608"/>
                <a:gd name="connsiteY158" fmla="*/ 479395 h 6871317"/>
                <a:gd name="connsiteX159" fmla="*/ 97654 w 1189608"/>
                <a:gd name="connsiteY159" fmla="*/ 461639 h 6871317"/>
                <a:gd name="connsiteX160" fmla="*/ 115410 w 1189608"/>
                <a:gd name="connsiteY160" fmla="*/ 292963 h 6871317"/>
                <a:gd name="connsiteX161" fmla="*/ 150920 w 1189608"/>
                <a:gd name="connsiteY161" fmla="*/ 266330 h 6871317"/>
                <a:gd name="connsiteX162" fmla="*/ 186431 w 1189608"/>
                <a:gd name="connsiteY162" fmla="*/ 221942 h 6871317"/>
                <a:gd name="connsiteX163" fmla="*/ 195309 w 1189608"/>
                <a:gd name="connsiteY163" fmla="*/ 195309 h 6871317"/>
                <a:gd name="connsiteX164" fmla="*/ 186431 w 1189608"/>
                <a:gd name="connsiteY164" fmla="*/ 168676 h 6871317"/>
                <a:gd name="connsiteX165" fmla="*/ 150920 w 1189608"/>
                <a:gd name="connsiteY165" fmla="*/ 159798 h 6871317"/>
                <a:gd name="connsiteX166" fmla="*/ 159798 w 1189608"/>
                <a:gd name="connsiteY166" fmla="*/ 124288 h 6871317"/>
                <a:gd name="connsiteX167" fmla="*/ 195309 w 1189608"/>
                <a:gd name="connsiteY167" fmla="*/ 106532 h 6871317"/>
                <a:gd name="connsiteX168" fmla="*/ 221942 w 1189608"/>
                <a:gd name="connsiteY168" fmla="*/ 88777 h 6871317"/>
                <a:gd name="connsiteX169" fmla="*/ 177553 w 1189608"/>
                <a:gd name="connsiteY169" fmla="*/ 53266 h 6871317"/>
                <a:gd name="connsiteX170" fmla="*/ 168676 w 1189608"/>
                <a:gd name="connsiteY170" fmla="*/ 8878 h 6871317"/>
                <a:gd name="connsiteX171" fmla="*/ 1180730 w 1189608"/>
                <a:gd name="connsiteY171" fmla="*/ 0 h 6871317"/>
                <a:gd name="connsiteX0" fmla="*/ 1173200 w 1189608"/>
                <a:gd name="connsiteY0" fmla="*/ 0 h 6864967"/>
                <a:gd name="connsiteX1" fmla="*/ 1189608 w 1189608"/>
                <a:gd name="connsiteY1" fmla="*/ 6864967 h 6864967"/>
                <a:gd name="connsiteX2" fmla="*/ 124287 w 1189608"/>
                <a:gd name="connsiteY2" fmla="*/ 6864967 h 6864967"/>
                <a:gd name="connsiteX3" fmla="*/ 195309 w 1189608"/>
                <a:gd name="connsiteY3" fmla="*/ 6687413 h 6864967"/>
                <a:gd name="connsiteX4" fmla="*/ 106532 w 1189608"/>
                <a:gd name="connsiteY4" fmla="*/ 6643025 h 6864967"/>
                <a:gd name="connsiteX5" fmla="*/ 44388 w 1189608"/>
                <a:gd name="connsiteY5" fmla="*/ 6607514 h 6864967"/>
                <a:gd name="connsiteX6" fmla="*/ 8878 w 1189608"/>
                <a:gd name="connsiteY6" fmla="*/ 6598637 h 6864967"/>
                <a:gd name="connsiteX7" fmla="*/ 26633 w 1189608"/>
                <a:gd name="connsiteY7" fmla="*/ 6572004 h 6864967"/>
                <a:gd name="connsiteX8" fmla="*/ 62144 w 1189608"/>
                <a:gd name="connsiteY8" fmla="*/ 6563126 h 6864967"/>
                <a:gd name="connsiteX9" fmla="*/ 79899 w 1189608"/>
                <a:gd name="connsiteY9" fmla="*/ 6509860 h 6864967"/>
                <a:gd name="connsiteX10" fmla="*/ 79899 w 1189608"/>
                <a:gd name="connsiteY10" fmla="*/ 6394450 h 6864967"/>
                <a:gd name="connsiteX11" fmla="*/ 106532 w 1189608"/>
                <a:gd name="connsiteY11" fmla="*/ 6234652 h 6864967"/>
                <a:gd name="connsiteX12" fmla="*/ 124287 w 1189608"/>
                <a:gd name="connsiteY12" fmla="*/ 6145876 h 6864967"/>
                <a:gd name="connsiteX13" fmla="*/ 142043 w 1189608"/>
                <a:gd name="connsiteY13" fmla="*/ 6119243 h 6864967"/>
                <a:gd name="connsiteX14" fmla="*/ 124287 w 1189608"/>
                <a:gd name="connsiteY14" fmla="*/ 6101487 h 6864967"/>
                <a:gd name="connsiteX15" fmla="*/ 142043 w 1189608"/>
                <a:gd name="connsiteY15" fmla="*/ 6065977 h 6864967"/>
                <a:gd name="connsiteX16" fmla="*/ 150920 w 1189608"/>
                <a:gd name="connsiteY16" fmla="*/ 6030466 h 6864967"/>
                <a:gd name="connsiteX17" fmla="*/ 106532 w 1189608"/>
                <a:gd name="connsiteY17" fmla="*/ 5977200 h 6864967"/>
                <a:gd name="connsiteX18" fmla="*/ 88777 w 1189608"/>
                <a:gd name="connsiteY18" fmla="*/ 5950567 h 6864967"/>
                <a:gd name="connsiteX19" fmla="*/ 106532 w 1189608"/>
                <a:gd name="connsiteY19" fmla="*/ 5915056 h 6864967"/>
                <a:gd name="connsiteX20" fmla="*/ 142043 w 1189608"/>
                <a:gd name="connsiteY20" fmla="*/ 5906178 h 6864967"/>
                <a:gd name="connsiteX21" fmla="*/ 168676 w 1189608"/>
                <a:gd name="connsiteY21" fmla="*/ 5879545 h 6864967"/>
                <a:gd name="connsiteX22" fmla="*/ 177553 w 1189608"/>
                <a:gd name="connsiteY22" fmla="*/ 5852912 h 6864967"/>
                <a:gd name="connsiteX23" fmla="*/ 195309 w 1189608"/>
                <a:gd name="connsiteY23" fmla="*/ 5817402 h 6864967"/>
                <a:gd name="connsiteX24" fmla="*/ 177553 w 1189608"/>
                <a:gd name="connsiteY24" fmla="*/ 5781891 h 6864967"/>
                <a:gd name="connsiteX25" fmla="*/ 97654 w 1189608"/>
                <a:gd name="connsiteY25" fmla="*/ 5737503 h 6864967"/>
                <a:gd name="connsiteX26" fmla="*/ 62144 w 1189608"/>
                <a:gd name="connsiteY26" fmla="*/ 5693114 h 6864967"/>
                <a:gd name="connsiteX27" fmla="*/ 71021 w 1189608"/>
                <a:gd name="connsiteY27" fmla="*/ 5666481 h 6864967"/>
                <a:gd name="connsiteX28" fmla="*/ 88777 w 1189608"/>
                <a:gd name="connsiteY28" fmla="*/ 5604338 h 6864967"/>
                <a:gd name="connsiteX29" fmla="*/ 106532 w 1189608"/>
                <a:gd name="connsiteY29" fmla="*/ 5586582 h 6864967"/>
                <a:gd name="connsiteX30" fmla="*/ 124287 w 1189608"/>
                <a:gd name="connsiteY30" fmla="*/ 5559949 h 6864967"/>
                <a:gd name="connsiteX31" fmla="*/ 133165 w 1189608"/>
                <a:gd name="connsiteY31" fmla="*/ 5533316 h 6864967"/>
                <a:gd name="connsiteX32" fmla="*/ 142043 w 1189608"/>
                <a:gd name="connsiteY32" fmla="*/ 5488928 h 6864967"/>
                <a:gd name="connsiteX33" fmla="*/ 195309 w 1189608"/>
                <a:gd name="connsiteY33" fmla="*/ 5444540 h 6864967"/>
                <a:gd name="connsiteX34" fmla="*/ 213064 w 1189608"/>
                <a:gd name="connsiteY34" fmla="*/ 5417907 h 6864967"/>
                <a:gd name="connsiteX35" fmla="*/ 177553 w 1189608"/>
                <a:gd name="connsiteY35" fmla="*/ 5355763 h 6864967"/>
                <a:gd name="connsiteX36" fmla="*/ 150920 w 1189608"/>
                <a:gd name="connsiteY36" fmla="*/ 5311375 h 6864967"/>
                <a:gd name="connsiteX37" fmla="*/ 97654 w 1189608"/>
                <a:gd name="connsiteY37" fmla="*/ 5275864 h 6864967"/>
                <a:gd name="connsiteX38" fmla="*/ 115410 w 1189608"/>
                <a:gd name="connsiteY38" fmla="*/ 5249231 h 6864967"/>
                <a:gd name="connsiteX39" fmla="*/ 142043 w 1189608"/>
                <a:gd name="connsiteY39" fmla="*/ 5240353 h 6864967"/>
                <a:gd name="connsiteX40" fmla="*/ 230819 w 1189608"/>
                <a:gd name="connsiteY40" fmla="*/ 5204843 h 6864967"/>
                <a:gd name="connsiteX41" fmla="*/ 319596 w 1189608"/>
                <a:gd name="connsiteY41" fmla="*/ 5151577 h 6864967"/>
                <a:gd name="connsiteX42" fmla="*/ 390617 w 1189608"/>
                <a:gd name="connsiteY42" fmla="*/ 5107188 h 6864967"/>
                <a:gd name="connsiteX43" fmla="*/ 399495 w 1189608"/>
                <a:gd name="connsiteY43" fmla="*/ 5080555 h 6864967"/>
                <a:gd name="connsiteX44" fmla="*/ 346229 w 1189608"/>
                <a:gd name="connsiteY44" fmla="*/ 5045045 h 6864967"/>
                <a:gd name="connsiteX45" fmla="*/ 319596 w 1189608"/>
                <a:gd name="connsiteY45" fmla="*/ 5018411 h 6864967"/>
                <a:gd name="connsiteX46" fmla="*/ 292963 w 1189608"/>
                <a:gd name="connsiteY46" fmla="*/ 4982901 h 6864967"/>
                <a:gd name="connsiteX47" fmla="*/ 266330 w 1189608"/>
                <a:gd name="connsiteY47" fmla="*/ 4965145 h 6864967"/>
                <a:gd name="connsiteX48" fmla="*/ 239697 w 1189608"/>
                <a:gd name="connsiteY48" fmla="*/ 4929635 h 6864967"/>
                <a:gd name="connsiteX49" fmla="*/ 221942 w 1189608"/>
                <a:gd name="connsiteY49" fmla="*/ 4911879 h 6864967"/>
                <a:gd name="connsiteX50" fmla="*/ 213064 w 1189608"/>
                <a:gd name="connsiteY50" fmla="*/ 4885246 h 6864967"/>
                <a:gd name="connsiteX51" fmla="*/ 204186 w 1189608"/>
                <a:gd name="connsiteY51" fmla="*/ 4831980 h 6864967"/>
                <a:gd name="connsiteX52" fmla="*/ 177553 w 1189608"/>
                <a:gd name="connsiteY52" fmla="*/ 4814225 h 6864967"/>
                <a:gd name="connsiteX53" fmla="*/ 186431 w 1189608"/>
                <a:gd name="connsiteY53" fmla="*/ 4787592 h 6864967"/>
                <a:gd name="connsiteX54" fmla="*/ 204186 w 1189608"/>
                <a:gd name="connsiteY54" fmla="*/ 4760959 h 6864967"/>
                <a:gd name="connsiteX55" fmla="*/ 177553 w 1189608"/>
                <a:gd name="connsiteY55" fmla="*/ 4725448 h 6864967"/>
                <a:gd name="connsiteX56" fmla="*/ 168676 w 1189608"/>
                <a:gd name="connsiteY56" fmla="*/ 4698815 h 6864967"/>
                <a:gd name="connsiteX57" fmla="*/ 106532 w 1189608"/>
                <a:gd name="connsiteY57" fmla="*/ 4681060 h 6864967"/>
                <a:gd name="connsiteX58" fmla="*/ 79899 w 1189608"/>
                <a:gd name="connsiteY58" fmla="*/ 4663305 h 6864967"/>
                <a:gd name="connsiteX59" fmla="*/ 124287 w 1189608"/>
                <a:gd name="connsiteY59" fmla="*/ 4636672 h 6864967"/>
                <a:gd name="connsiteX60" fmla="*/ 150920 w 1189608"/>
                <a:gd name="connsiteY60" fmla="*/ 4618916 h 6864967"/>
                <a:gd name="connsiteX61" fmla="*/ 186431 w 1189608"/>
                <a:gd name="connsiteY61" fmla="*/ 4601161 h 6864967"/>
                <a:gd name="connsiteX62" fmla="*/ 177553 w 1189608"/>
                <a:gd name="connsiteY62" fmla="*/ 4565650 h 6864967"/>
                <a:gd name="connsiteX63" fmla="*/ 142043 w 1189608"/>
                <a:gd name="connsiteY63" fmla="*/ 4547895 h 6864967"/>
                <a:gd name="connsiteX64" fmla="*/ 124287 w 1189608"/>
                <a:gd name="connsiteY64" fmla="*/ 4530140 h 6864967"/>
                <a:gd name="connsiteX65" fmla="*/ 142043 w 1189608"/>
                <a:gd name="connsiteY65" fmla="*/ 4503507 h 6864967"/>
                <a:gd name="connsiteX66" fmla="*/ 186431 w 1189608"/>
                <a:gd name="connsiteY66" fmla="*/ 4459118 h 6864967"/>
                <a:gd name="connsiteX67" fmla="*/ 195309 w 1189608"/>
                <a:gd name="connsiteY67" fmla="*/ 4432485 h 6864967"/>
                <a:gd name="connsiteX68" fmla="*/ 213064 w 1189608"/>
                <a:gd name="connsiteY68" fmla="*/ 4396975 h 6864967"/>
                <a:gd name="connsiteX69" fmla="*/ 195309 w 1189608"/>
                <a:gd name="connsiteY69" fmla="*/ 4317076 h 6864967"/>
                <a:gd name="connsiteX70" fmla="*/ 177553 w 1189608"/>
                <a:gd name="connsiteY70" fmla="*/ 4299320 h 6864967"/>
                <a:gd name="connsiteX71" fmla="*/ 106532 w 1189608"/>
                <a:gd name="connsiteY71" fmla="*/ 4254932 h 6864967"/>
                <a:gd name="connsiteX72" fmla="*/ 62144 w 1189608"/>
                <a:gd name="connsiteY72" fmla="*/ 4201666 h 6864967"/>
                <a:gd name="connsiteX73" fmla="*/ 88777 w 1189608"/>
                <a:gd name="connsiteY73" fmla="*/ 4183911 h 6864967"/>
                <a:gd name="connsiteX74" fmla="*/ 115410 w 1189608"/>
                <a:gd name="connsiteY74" fmla="*/ 4157278 h 6864967"/>
                <a:gd name="connsiteX75" fmla="*/ 186431 w 1189608"/>
                <a:gd name="connsiteY75" fmla="*/ 4104011 h 6864967"/>
                <a:gd name="connsiteX76" fmla="*/ 204186 w 1189608"/>
                <a:gd name="connsiteY76" fmla="*/ 4077378 h 6864967"/>
                <a:gd name="connsiteX77" fmla="*/ 248575 w 1189608"/>
                <a:gd name="connsiteY77" fmla="*/ 4006357 h 6864967"/>
                <a:gd name="connsiteX78" fmla="*/ 266330 w 1189608"/>
                <a:gd name="connsiteY78" fmla="*/ 3970846 h 6864967"/>
                <a:gd name="connsiteX79" fmla="*/ 301841 w 1189608"/>
                <a:gd name="connsiteY79" fmla="*/ 3935336 h 6864967"/>
                <a:gd name="connsiteX80" fmla="*/ 310718 w 1189608"/>
                <a:gd name="connsiteY80" fmla="*/ 3899825 h 6864967"/>
                <a:gd name="connsiteX81" fmla="*/ 319596 w 1189608"/>
                <a:gd name="connsiteY81" fmla="*/ 3873192 h 6864967"/>
                <a:gd name="connsiteX82" fmla="*/ 310718 w 1189608"/>
                <a:gd name="connsiteY82" fmla="*/ 3811048 h 6864967"/>
                <a:gd name="connsiteX83" fmla="*/ 292963 w 1189608"/>
                <a:gd name="connsiteY83" fmla="*/ 3748905 h 6864967"/>
                <a:gd name="connsiteX84" fmla="*/ 239697 w 1189608"/>
                <a:gd name="connsiteY84" fmla="*/ 3731149 h 6864967"/>
                <a:gd name="connsiteX85" fmla="*/ 213064 w 1189608"/>
                <a:gd name="connsiteY85" fmla="*/ 3704516 h 6864967"/>
                <a:gd name="connsiteX86" fmla="*/ 177553 w 1189608"/>
                <a:gd name="connsiteY86" fmla="*/ 3677883 h 6864967"/>
                <a:gd name="connsiteX87" fmla="*/ 142043 w 1189608"/>
                <a:gd name="connsiteY87" fmla="*/ 3624617 h 6864967"/>
                <a:gd name="connsiteX88" fmla="*/ 133165 w 1189608"/>
                <a:gd name="connsiteY88" fmla="*/ 3526963 h 6864967"/>
                <a:gd name="connsiteX89" fmla="*/ 106532 w 1189608"/>
                <a:gd name="connsiteY89" fmla="*/ 3518085 h 6864967"/>
                <a:gd name="connsiteX90" fmla="*/ 62144 w 1189608"/>
                <a:gd name="connsiteY90" fmla="*/ 3438186 h 6864967"/>
                <a:gd name="connsiteX91" fmla="*/ 88777 w 1189608"/>
                <a:gd name="connsiteY91" fmla="*/ 3393798 h 6864967"/>
                <a:gd name="connsiteX92" fmla="*/ 97654 w 1189608"/>
                <a:gd name="connsiteY92" fmla="*/ 3358287 h 6864967"/>
                <a:gd name="connsiteX93" fmla="*/ 88777 w 1189608"/>
                <a:gd name="connsiteY93" fmla="*/ 3305021 h 6864967"/>
                <a:gd name="connsiteX94" fmla="*/ 62144 w 1189608"/>
                <a:gd name="connsiteY94" fmla="*/ 3269511 h 6864967"/>
                <a:gd name="connsiteX95" fmla="*/ 17755 w 1189608"/>
                <a:gd name="connsiteY95" fmla="*/ 3234000 h 6864967"/>
                <a:gd name="connsiteX96" fmla="*/ 0 w 1189608"/>
                <a:gd name="connsiteY96" fmla="*/ 3207367 h 6864967"/>
                <a:gd name="connsiteX97" fmla="*/ 17755 w 1189608"/>
                <a:gd name="connsiteY97" fmla="*/ 3189611 h 6864967"/>
                <a:gd name="connsiteX98" fmla="*/ 26633 w 1189608"/>
                <a:gd name="connsiteY98" fmla="*/ 3162978 h 6864967"/>
                <a:gd name="connsiteX99" fmla="*/ 62144 w 1189608"/>
                <a:gd name="connsiteY99" fmla="*/ 3118590 h 6864967"/>
                <a:gd name="connsiteX100" fmla="*/ 88777 w 1189608"/>
                <a:gd name="connsiteY100" fmla="*/ 3100835 h 6864967"/>
                <a:gd name="connsiteX101" fmla="*/ 97654 w 1189608"/>
                <a:gd name="connsiteY101" fmla="*/ 3074202 h 6864967"/>
                <a:gd name="connsiteX102" fmla="*/ 115410 w 1189608"/>
                <a:gd name="connsiteY102" fmla="*/ 3056446 h 6864967"/>
                <a:gd name="connsiteX103" fmla="*/ 124287 w 1189608"/>
                <a:gd name="connsiteY103" fmla="*/ 3003180 h 6864967"/>
                <a:gd name="connsiteX104" fmla="*/ 142043 w 1189608"/>
                <a:gd name="connsiteY104" fmla="*/ 2985425 h 6864967"/>
                <a:gd name="connsiteX105" fmla="*/ 239697 w 1189608"/>
                <a:gd name="connsiteY105" fmla="*/ 2932159 h 6864967"/>
                <a:gd name="connsiteX106" fmla="*/ 284085 w 1189608"/>
                <a:gd name="connsiteY106" fmla="*/ 2905526 h 6864967"/>
                <a:gd name="connsiteX107" fmla="*/ 355107 w 1189608"/>
                <a:gd name="connsiteY107" fmla="*/ 2852260 h 6864967"/>
                <a:gd name="connsiteX108" fmla="*/ 346229 w 1189608"/>
                <a:gd name="connsiteY108" fmla="*/ 2781239 h 6864967"/>
                <a:gd name="connsiteX109" fmla="*/ 319596 w 1189608"/>
                <a:gd name="connsiteY109" fmla="*/ 2772361 h 6864967"/>
                <a:gd name="connsiteX110" fmla="*/ 292963 w 1189608"/>
                <a:gd name="connsiteY110" fmla="*/ 2745728 h 6864967"/>
                <a:gd name="connsiteX111" fmla="*/ 266330 w 1189608"/>
                <a:gd name="connsiteY111" fmla="*/ 2692462 h 6864967"/>
                <a:gd name="connsiteX112" fmla="*/ 230819 w 1189608"/>
                <a:gd name="connsiteY112" fmla="*/ 2674707 h 6864967"/>
                <a:gd name="connsiteX113" fmla="*/ 186431 w 1189608"/>
                <a:gd name="connsiteY113" fmla="*/ 2639196 h 6864967"/>
                <a:gd name="connsiteX114" fmla="*/ 124287 w 1189608"/>
                <a:gd name="connsiteY114" fmla="*/ 2585930 h 6864967"/>
                <a:gd name="connsiteX115" fmla="*/ 71021 w 1189608"/>
                <a:gd name="connsiteY115" fmla="*/ 2550419 h 6864967"/>
                <a:gd name="connsiteX116" fmla="*/ 97654 w 1189608"/>
                <a:gd name="connsiteY116" fmla="*/ 2452765 h 6864967"/>
                <a:gd name="connsiteX117" fmla="*/ 115410 w 1189608"/>
                <a:gd name="connsiteY117" fmla="*/ 2435010 h 6864967"/>
                <a:gd name="connsiteX118" fmla="*/ 142043 w 1189608"/>
                <a:gd name="connsiteY118" fmla="*/ 2381744 h 6864967"/>
                <a:gd name="connsiteX119" fmla="*/ 159798 w 1189608"/>
                <a:gd name="connsiteY119" fmla="*/ 2363988 h 6864967"/>
                <a:gd name="connsiteX120" fmla="*/ 177553 w 1189608"/>
                <a:gd name="connsiteY120" fmla="*/ 2337355 h 6864967"/>
                <a:gd name="connsiteX121" fmla="*/ 221942 w 1189608"/>
                <a:gd name="connsiteY121" fmla="*/ 2301845 h 6864967"/>
                <a:gd name="connsiteX122" fmla="*/ 204186 w 1189608"/>
                <a:gd name="connsiteY122" fmla="*/ 2284089 h 6864967"/>
                <a:gd name="connsiteX123" fmla="*/ 159798 w 1189608"/>
                <a:gd name="connsiteY123" fmla="*/ 2275211 h 6864967"/>
                <a:gd name="connsiteX124" fmla="*/ 142043 w 1189608"/>
                <a:gd name="connsiteY124" fmla="*/ 2221945 h 6864967"/>
                <a:gd name="connsiteX125" fmla="*/ 186431 w 1189608"/>
                <a:gd name="connsiteY125" fmla="*/ 2142046 h 6864967"/>
                <a:gd name="connsiteX126" fmla="*/ 177553 w 1189608"/>
                <a:gd name="connsiteY126" fmla="*/ 2097658 h 6864967"/>
                <a:gd name="connsiteX127" fmla="*/ 88777 w 1189608"/>
                <a:gd name="connsiteY127" fmla="*/ 2062147 h 6864967"/>
                <a:gd name="connsiteX128" fmla="*/ 44388 w 1189608"/>
                <a:gd name="connsiteY128" fmla="*/ 2026637 h 6864967"/>
                <a:gd name="connsiteX129" fmla="*/ 62144 w 1189608"/>
                <a:gd name="connsiteY129" fmla="*/ 1946738 h 6864967"/>
                <a:gd name="connsiteX130" fmla="*/ 79899 w 1189608"/>
                <a:gd name="connsiteY130" fmla="*/ 1920105 h 6864967"/>
                <a:gd name="connsiteX131" fmla="*/ 97654 w 1189608"/>
                <a:gd name="connsiteY131" fmla="*/ 1884594 h 6864967"/>
                <a:gd name="connsiteX132" fmla="*/ 106532 w 1189608"/>
                <a:gd name="connsiteY132" fmla="*/ 1849083 h 6864967"/>
                <a:gd name="connsiteX133" fmla="*/ 115410 w 1189608"/>
                <a:gd name="connsiteY133" fmla="*/ 1822450 h 6864967"/>
                <a:gd name="connsiteX134" fmla="*/ 88777 w 1189608"/>
                <a:gd name="connsiteY134" fmla="*/ 1724796 h 6864967"/>
                <a:gd name="connsiteX135" fmla="*/ 44388 w 1189608"/>
                <a:gd name="connsiteY135" fmla="*/ 1680408 h 6864967"/>
                <a:gd name="connsiteX136" fmla="*/ 26633 w 1189608"/>
                <a:gd name="connsiteY136" fmla="*/ 1618264 h 6864967"/>
                <a:gd name="connsiteX137" fmla="*/ 44388 w 1189608"/>
                <a:gd name="connsiteY137" fmla="*/ 1529487 h 6864967"/>
                <a:gd name="connsiteX138" fmla="*/ 62144 w 1189608"/>
                <a:gd name="connsiteY138" fmla="*/ 1485099 h 6864967"/>
                <a:gd name="connsiteX139" fmla="*/ 79899 w 1189608"/>
                <a:gd name="connsiteY139" fmla="*/ 1414078 h 6864967"/>
                <a:gd name="connsiteX140" fmla="*/ 88777 w 1189608"/>
                <a:gd name="connsiteY140" fmla="*/ 1263157 h 6864967"/>
                <a:gd name="connsiteX141" fmla="*/ 124287 w 1189608"/>
                <a:gd name="connsiteY141" fmla="*/ 1227646 h 6864967"/>
                <a:gd name="connsiteX142" fmla="*/ 142043 w 1189608"/>
                <a:gd name="connsiteY142" fmla="*/ 1201013 h 6864967"/>
                <a:gd name="connsiteX143" fmla="*/ 195309 w 1189608"/>
                <a:gd name="connsiteY143" fmla="*/ 1138870 h 6864967"/>
                <a:gd name="connsiteX144" fmla="*/ 177553 w 1189608"/>
                <a:gd name="connsiteY144" fmla="*/ 1121114 h 6864967"/>
                <a:gd name="connsiteX145" fmla="*/ 159798 w 1189608"/>
                <a:gd name="connsiteY145" fmla="*/ 1023460 h 6864967"/>
                <a:gd name="connsiteX146" fmla="*/ 150920 w 1189608"/>
                <a:gd name="connsiteY146" fmla="*/ 996827 h 6864967"/>
                <a:gd name="connsiteX147" fmla="*/ 133165 w 1189608"/>
                <a:gd name="connsiteY147" fmla="*/ 934683 h 6864967"/>
                <a:gd name="connsiteX148" fmla="*/ 115410 w 1189608"/>
                <a:gd name="connsiteY148" fmla="*/ 899173 h 6864967"/>
                <a:gd name="connsiteX149" fmla="*/ 124287 w 1189608"/>
                <a:gd name="connsiteY149" fmla="*/ 863662 h 6864967"/>
                <a:gd name="connsiteX150" fmla="*/ 133165 w 1189608"/>
                <a:gd name="connsiteY150" fmla="*/ 819274 h 6864967"/>
                <a:gd name="connsiteX151" fmla="*/ 142043 w 1189608"/>
                <a:gd name="connsiteY151" fmla="*/ 792641 h 6864967"/>
                <a:gd name="connsiteX152" fmla="*/ 124287 w 1189608"/>
                <a:gd name="connsiteY152" fmla="*/ 748252 h 6864967"/>
                <a:gd name="connsiteX153" fmla="*/ 79899 w 1189608"/>
                <a:gd name="connsiteY153" fmla="*/ 694986 h 6864967"/>
                <a:gd name="connsiteX154" fmla="*/ 71021 w 1189608"/>
                <a:gd name="connsiteY154" fmla="*/ 668353 h 6864967"/>
                <a:gd name="connsiteX155" fmla="*/ 106532 w 1189608"/>
                <a:gd name="connsiteY155" fmla="*/ 615087 h 6864967"/>
                <a:gd name="connsiteX156" fmla="*/ 124287 w 1189608"/>
                <a:gd name="connsiteY156" fmla="*/ 561821 h 6864967"/>
                <a:gd name="connsiteX157" fmla="*/ 133165 w 1189608"/>
                <a:gd name="connsiteY157" fmla="*/ 535188 h 6864967"/>
                <a:gd name="connsiteX158" fmla="*/ 115410 w 1189608"/>
                <a:gd name="connsiteY158" fmla="*/ 473045 h 6864967"/>
                <a:gd name="connsiteX159" fmla="*/ 97654 w 1189608"/>
                <a:gd name="connsiteY159" fmla="*/ 455289 h 6864967"/>
                <a:gd name="connsiteX160" fmla="*/ 115410 w 1189608"/>
                <a:gd name="connsiteY160" fmla="*/ 286613 h 6864967"/>
                <a:gd name="connsiteX161" fmla="*/ 150920 w 1189608"/>
                <a:gd name="connsiteY161" fmla="*/ 259980 h 6864967"/>
                <a:gd name="connsiteX162" fmla="*/ 186431 w 1189608"/>
                <a:gd name="connsiteY162" fmla="*/ 215592 h 6864967"/>
                <a:gd name="connsiteX163" fmla="*/ 195309 w 1189608"/>
                <a:gd name="connsiteY163" fmla="*/ 188959 h 6864967"/>
                <a:gd name="connsiteX164" fmla="*/ 186431 w 1189608"/>
                <a:gd name="connsiteY164" fmla="*/ 162326 h 6864967"/>
                <a:gd name="connsiteX165" fmla="*/ 150920 w 1189608"/>
                <a:gd name="connsiteY165" fmla="*/ 153448 h 6864967"/>
                <a:gd name="connsiteX166" fmla="*/ 159798 w 1189608"/>
                <a:gd name="connsiteY166" fmla="*/ 117938 h 6864967"/>
                <a:gd name="connsiteX167" fmla="*/ 195309 w 1189608"/>
                <a:gd name="connsiteY167" fmla="*/ 100182 h 6864967"/>
                <a:gd name="connsiteX168" fmla="*/ 221942 w 1189608"/>
                <a:gd name="connsiteY168" fmla="*/ 82427 h 6864967"/>
                <a:gd name="connsiteX169" fmla="*/ 177553 w 1189608"/>
                <a:gd name="connsiteY169" fmla="*/ 46916 h 6864967"/>
                <a:gd name="connsiteX170" fmla="*/ 168676 w 1189608"/>
                <a:gd name="connsiteY170" fmla="*/ 2528 h 6864967"/>
                <a:gd name="connsiteX171" fmla="*/ 1173200 w 1189608"/>
                <a:gd name="connsiteY171" fmla="*/ 0 h 6864967"/>
                <a:gd name="connsiteX0" fmla="*/ 3003011 w 3003014"/>
                <a:gd name="connsiteY0" fmla="*/ 0 h 6871317"/>
                <a:gd name="connsiteX1" fmla="*/ 1189608 w 3003014"/>
                <a:gd name="connsiteY1" fmla="*/ 6871317 h 6871317"/>
                <a:gd name="connsiteX2" fmla="*/ 124287 w 3003014"/>
                <a:gd name="connsiteY2" fmla="*/ 6871317 h 6871317"/>
                <a:gd name="connsiteX3" fmla="*/ 195309 w 3003014"/>
                <a:gd name="connsiteY3" fmla="*/ 6693763 h 6871317"/>
                <a:gd name="connsiteX4" fmla="*/ 106532 w 3003014"/>
                <a:gd name="connsiteY4" fmla="*/ 6649375 h 6871317"/>
                <a:gd name="connsiteX5" fmla="*/ 44388 w 3003014"/>
                <a:gd name="connsiteY5" fmla="*/ 6613864 h 6871317"/>
                <a:gd name="connsiteX6" fmla="*/ 8878 w 3003014"/>
                <a:gd name="connsiteY6" fmla="*/ 6604987 h 6871317"/>
                <a:gd name="connsiteX7" fmla="*/ 26633 w 3003014"/>
                <a:gd name="connsiteY7" fmla="*/ 6578354 h 6871317"/>
                <a:gd name="connsiteX8" fmla="*/ 62144 w 3003014"/>
                <a:gd name="connsiteY8" fmla="*/ 6569476 h 6871317"/>
                <a:gd name="connsiteX9" fmla="*/ 79899 w 3003014"/>
                <a:gd name="connsiteY9" fmla="*/ 6516210 h 6871317"/>
                <a:gd name="connsiteX10" fmla="*/ 79899 w 3003014"/>
                <a:gd name="connsiteY10" fmla="*/ 6400800 h 6871317"/>
                <a:gd name="connsiteX11" fmla="*/ 106532 w 3003014"/>
                <a:gd name="connsiteY11" fmla="*/ 6241002 h 6871317"/>
                <a:gd name="connsiteX12" fmla="*/ 124287 w 3003014"/>
                <a:gd name="connsiteY12" fmla="*/ 6152226 h 6871317"/>
                <a:gd name="connsiteX13" fmla="*/ 142043 w 3003014"/>
                <a:gd name="connsiteY13" fmla="*/ 6125593 h 6871317"/>
                <a:gd name="connsiteX14" fmla="*/ 124287 w 3003014"/>
                <a:gd name="connsiteY14" fmla="*/ 6107837 h 6871317"/>
                <a:gd name="connsiteX15" fmla="*/ 142043 w 3003014"/>
                <a:gd name="connsiteY15" fmla="*/ 6072327 h 6871317"/>
                <a:gd name="connsiteX16" fmla="*/ 150920 w 3003014"/>
                <a:gd name="connsiteY16" fmla="*/ 6036816 h 6871317"/>
                <a:gd name="connsiteX17" fmla="*/ 106532 w 3003014"/>
                <a:gd name="connsiteY17" fmla="*/ 5983550 h 6871317"/>
                <a:gd name="connsiteX18" fmla="*/ 88777 w 3003014"/>
                <a:gd name="connsiteY18" fmla="*/ 5956917 h 6871317"/>
                <a:gd name="connsiteX19" fmla="*/ 106532 w 3003014"/>
                <a:gd name="connsiteY19" fmla="*/ 5921406 h 6871317"/>
                <a:gd name="connsiteX20" fmla="*/ 142043 w 3003014"/>
                <a:gd name="connsiteY20" fmla="*/ 5912528 h 6871317"/>
                <a:gd name="connsiteX21" fmla="*/ 168676 w 3003014"/>
                <a:gd name="connsiteY21" fmla="*/ 5885895 h 6871317"/>
                <a:gd name="connsiteX22" fmla="*/ 177553 w 3003014"/>
                <a:gd name="connsiteY22" fmla="*/ 5859262 h 6871317"/>
                <a:gd name="connsiteX23" fmla="*/ 195309 w 3003014"/>
                <a:gd name="connsiteY23" fmla="*/ 5823752 h 6871317"/>
                <a:gd name="connsiteX24" fmla="*/ 177553 w 3003014"/>
                <a:gd name="connsiteY24" fmla="*/ 5788241 h 6871317"/>
                <a:gd name="connsiteX25" fmla="*/ 97654 w 3003014"/>
                <a:gd name="connsiteY25" fmla="*/ 5743853 h 6871317"/>
                <a:gd name="connsiteX26" fmla="*/ 62144 w 3003014"/>
                <a:gd name="connsiteY26" fmla="*/ 5699464 h 6871317"/>
                <a:gd name="connsiteX27" fmla="*/ 71021 w 3003014"/>
                <a:gd name="connsiteY27" fmla="*/ 5672831 h 6871317"/>
                <a:gd name="connsiteX28" fmla="*/ 88777 w 3003014"/>
                <a:gd name="connsiteY28" fmla="*/ 5610688 h 6871317"/>
                <a:gd name="connsiteX29" fmla="*/ 106532 w 3003014"/>
                <a:gd name="connsiteY29" fmla="*/ 5592932 h 6871317"/>
                <a:gd name="connsiteX30" fmla="*/ 124287 w 3003014"/>
                <a:gd name="connsiteY30" fmla="*/ 5566299 h 6871317"/>
                <a:gd name="connsiteX31" fmla="*/ 133165 w 3003014"/>
                <a:gd name="connsiteY31" fmla="*/ 5539666 h 6871317"/>
                <a:gd name="connsiteX32" fmla="*/ 142043 w 3003014"/>
                <a:gd name="connsiteY32" fmla="*/ 5495278 h 6871317"/>
                <a:gd name="connsiteX33" fmla="*/ 195309 w 3003014"/>
                <a:gd name="connsiteY33" fmla="*/ 5450890 h 6871317"/>
                <a:gd name="connsiteX34" fmla="*/ 213064 w 3003014"/>
                <a:gd name="connsiteY34" fmla="*/ 5424257 h 6871317"/>
                <a:gd name="connsiteX35" fmla="*/ 177553 w 3003014"/>
                <a:gd name="connsiteY35" fmla="*/ 5362113 h 6871317"/>
                <a:gd name="connsiteX36" fmla="*/ 150920 w 3003014"/>
                <a:gd name="connsiteY36" fmla="*/ 5317725 h 6871317"/>
                <a:gd name="connsiteX37" fmla="*/ 97654 w 3003014"/>
                <a:gd name="connsiteY37" fmla="*/ 5282214 h 6871317"/>
                <a:gd name="connsiteX38" fmla="*/ 115410 w 3003014"/>
                <a:gd name="connsiteY38" fmla="*/ 5255581 h 6871317"/>
                <a:gd name="connsiteX39" fmla="*/ 142043 w 3003014"/>
                <a:gd name="connsiteY39" fmla="*/ 5246703 h 6871317"/>
                <a:gd name="connsiteX40" fmla="*/ 230819 w 3003014"/>
                <a:gd name="connsiteY40" fmla="*/ 5211193 h 6871317"/>
                <a:gd name="connsiteX41" fmla="*/ 319596 w 3003014"/>
                <a:gd name="connsiteY41" fmla="*/ 5157927 h 6871317"/>
                <a:gd name="connsiteX42" fmla="*/ 390617 w 3003014"/>
                <a:gd name="connsiteY42" fmla="*/ 5113538 h 6871317"/>
                <a:gd name="connsiteX43" fmla="*/ 399495 w 3003014"/>
                <a:gd name="connsiteY43" fmla="*/ 5086905 h 6871317"/>
                <a:gd name="connsiteX44" fmla="*/ 346229 w 3003014"/>
                <a:gd name="connsiteY44" fmla="*/ 5051395 h 6871317"/>
                <a:gd name="connsiteX45" fmla="*/ 319596 w 3003014"/>
                <a:gd name="connsiteY45" fmla="*/ 5024761 h 6871317"/>
                <a:gd name="connsiteX46" fmla="*/ 292963 w 3003014"/>
                <a:gd name="connsiteY46" fmla="*/ 4989251 h 6871317"/>
                <a:gd name="connsiteX47" fmla="*/ 266330 w 3003014"/>
                <a:gd name="connsiteY47" fmla="*/ 4971495 h 6871317"/>
                <a:gd name="connsiteX48" fmla="*/ 239697 w 3003014"/>
                <a:gd name="connsiteY48" fmla="*/ 4935985 h 6871317"/>
                <a:gd name="connsiteX49" fmla="*/ 221942 w 3003014"/>
                <a:gd name="connsiteY49" fmla="*/ 4918229 h 6871317"/>
                <a:gd name="connsiteX50" fmla="*/ 213064 w 3003014"/>
                <a:gd name="connsiteY50" fmla="*/ 4891596 h 6871317"/>
                <a:gd name="connsiteX51" fmla="*/ 204186 w 3003014"/>
                <a:gd name="connsiteY51" fmla="*/ 4838330 h 6871317"/>
                <a:gd name="connsiteX52" fmla="*/ 177553 w 3003014"/>
                <a:gd name="connsiteY52" fmla="*/ 4820575 h 6871317"/>
                <a:gd name="connsiteX53" fmla="*/ 186431 w 3003014"/>
                <a:gd name="connsiteY53" fmla="*/ 4793942 h 6871317"/>
                <a:gd name="connsiteX54" fmla="*/ 204186 w 3003014"/>
                <a:gd name="connsiteY54" fmla="*/ 4767309 h 6871317"/>
                <a:gd name="connsiteX55" fmla="*/ 177553 w 3003014"/>
                <a:gd name="connsiteY55" fmla="*/ 4731798 h 6871317"/>
                <a:gd name="connsiteX56" fmla="*/ 168676 w 3003014"/>
                <a:gd name="connsiteY56" fmla="*/ 4705165 h 6871317"/>
                <a:gd name="connsiteX57" fmla="*/ 106532 w 3003014"/>
                <a:gd name="connsiteY57" fmla="*/ 4687410 h 6871317"/>
                <a:gd name="connsiteX58" fmla="*/ 79899 w 3003014"/>
                <a:gd name="connsiteY58" fmla="*/ 4669655 h 6871317"/>
                <a:gd name="connsiteX59" fmla="*/ 124287 w 3003014"/>
                <a:gd name="connsiteY59" fmla="*/ 4643022 h 6871317"/>
                <a:gd name="connsiteX60" fmla="*/ 150920 w 3003014"/>
                <a:gd name="connsiteY60" fmla="*/ 4625266 h 6871317"/>
                <a:gd name="connsiteX61" fmla="*/ 186431 w 3003014"/>
                <a:gd name="connsiteY61" fmla="*/ 4607511 h 6871317"/>
                <a:gd name="connsiteX62" fmla="*/ 177553 w 3003014"/>
                <a:gd name="connsiteY62" fmla="*/ 4572000 h 6871317"/>
                <a:gd name="connsiteX63" fmla="*/ 142043 w 3003014"/>
                <a:gd name="connsiteY63" fmla="*/ 4554245 h 6871317"/>
                <a:gd name="connsiteX64" fmla="*/ 124287 w 3003014"/>
                <a:gd name="connsiteY64" fmla="*/ 4536490 h 6871317"/>
                <a:gd name="connsiteX65" fmla="*/ 142043 w 3003014"/>
                <a:gd name="connsiteY65" fmla="*/ 4509857 h 6871317"/>
                <a:gd name="connsiteX66" fmla="*/ 186431 w 3003014"/>
                <a:gd name="connsiteY66" fmla="*/ 4465468 h 6871317"/>
                <a:gd name="connsiteX67" fmla="*/ 195309 w 3003014"/>
                <a:gd name="connsiteY67" fmla="*/ 4438835 h 6871317"/>
                <a:gd name="connsiteX68" fmla="*/ 213064 w 3003014"/>
                <a:gd name="connsiteY68" fmla="*/ 4403325 h 6871317"/>
                <a:gd name="connsiteX69" fmla="*/ 195309 w 3003014"/>
                <a:gd name="connsiteY69" fmla="*/ 4323426 h 6871317"/>
                <a:gd name="connsiteX70" fmla="*/ 177553 w 3003014"/>
                <a:gd name="connsiteY70" fmla="*/ 4305670 h 6871317"/>
                <a:gd name="connsiteX71" fmla="*/ 106532 w 3003014"/>
                <a:gd name="connsiteY71" fmla="*/ 4261282 h 6871317"/>
                <a:gd name="connsiteX72" fmla="*/ 62144 w 3003014"/>
                <a:gd name="connsiteY72" fmla="*/ 4208016 h 6871317"/>
                <a:gd name="connsiteX73" fmla="*/ 88777 w 3003014"/>
                <a:gd name="connsiteY73" fmla="*/ 4190261 h 6871317"/>
                <a:gd name="connsiteX74" fmla="*/ 115410 w 3003014"/>
                <a:gd name="connsiteY74" fmla="*/ 4163628 h 6871317"/>
                <a:gd name="connsiteX75" fmla="*/ 186431 w 3003014"/>
                <a:gd name="connsiteY75" fmla="*/ 4110361 h 6871317"/>
                <a:gd name="connsiteX76" fmla="*/ 204186 w 3003014"/>
                <a:gd name="connsiteY76" fmla="*/ 4083728 h 6871317"/>
                <a:gd name="connsiteX77" fmla="*/ 248575 w 3003014"/>
                <a:gd name="connsiteY77" fmla="*/ 4012707 h 6871317"/>
                <a:gd name="connsiteX78" fmla="*/ 266330 w 3003014"/>
                <a:gd name="connsiteY78" fmla="*/ 3977196 h 6871317"/>
                <a:gd name="connsiteX79" fmla="*/ 301841 w 3003014"/>
                <a:gd name="connsiteY79" fmla="*/ 3941686 h 6871317"/>
                <a:gd name="connsiteX80" fmla="*/ 310718 w 3003014"/>
                <a:gd name="connsiteY80" fmla="*/ 3906175 h 6871317"/>
                <a:gd name="connsiteX81" fmla="*/ 319596 w 3003014"/>
                <a:gd name="connsiteY81" fmla="*/ 3879542 h 6871317"/>
                <a:gd name="connsiteX82" fmla="*/ 310718 w 3003014"/>
                <a:gd name="connsiteY82" fmla="*/ 3817398 h 6871317"/>
                <a:gd name="connsiteX83" fmla="*/ 292963 w 3003014"/>
                <a:gd name="connsiteY83" fmla="*/ 3755255 h 6871317"/>
                <a:gd name="connsiteX84" fmla="*/ 239697 w 3003014"/>
                <a:gd name="connsiteY84" fmla="*/ 3737499 h 6871317"/>
                <a:gd name="connsiteX85" fmla="*/ 213064 w 3003014"/>
                <a:gd name="connsiteY85" fmla="*/ 3710866 h 6871317"/>
                <a:gd name="connsiteX86" fmla="*/ 177553 w 3003014"/>
                <a:gd name="connsiteY86" fmla="*/ 3684233 h 6871317"/>
                <a:gd name="connsiteX87" fmla="*/ 142043 w 3003014"/>
                <a:gd name="connsiteY87" fmla="*/ 3630967 h 6871317"/>
                <a:gd name="connsiteX88" fmla="*/ 133165 w 3003014"/>
                <a:gd name="connsiteY88" fmla="*/ 3533313 h 6871317"/>
                <a:gd name="connsiteX89" fmla="*/ 106532 w 3003014"/>
                <a:gd name="connsiteY89" fmla="*/ 3524435 h 6871317"/>
                <a:gd name="connsiteX90" fmla="*/ 62144 w 3003014"/>
                <a:gd name="connsiteY90" fmla="*/ 3444536 h 6871317"/>
                <a:gd name="connsiteX91" fmla="*/ 88777 w 3003014"/>
                <a:gd name="connsiteY91" fmla="*/ 3400148 h 6871317"/>
                <a:gd name="connsiteX92" fmla="*/ 97654 w 3003014"/>
                <a:gd name="connsiteY92" fmla="*/ 3364637 h 6871317"/>
                <a:gd name="connsiteX93" fmla="*/ 88777 w 3003014"/>
                <a:gd name="connsiteY93" fmla="*/ 3311371 h 6871317"/>
                <a:gd name="connsiteX94" fmla="*/ 62144 w 3003014"/>
                <a:gd name="connsiteY94" fmla="*/ 3275861 h 6871317"/>
                <a:gd name="connsiteX95" fmla="*/ 17755 w 3003014"/>
                <a:gd name="connsiteY95" fmla="*/ 3240350 h 6871317"/>
                <a:gd name="connsiteX96" fmla="*/ 0 w 3003014"/>
                <a:gd name="connsiteY96" fmla="*/ 3213717 h 6871317"/>
                <a:gd name="connsiteX97" fmla="*/ 17755 w 3003014"/>
                <a:gd name="connsiteY97" fmla="*/ 3195961 h 6871317"/>
                <a:gd name="connsiteX98" fmla="*/ 26633 w 3003014"/>
                <a:gd name="connsiteY98" fmla="*/ 3169328 h 6871317"/>
                <a:gd name="connsiteX99" fmla="*/ 62144 w 3003014"/>
                <a:gd name="connsiteY99" fmla="*/ 3124940 h 6871317"/>
                <a:gd name="connsiteX100" fmla="*/ 88777 w 3003014"/>
                <a:gd name="connsiteY100" fmla="*/ 3107185 h 6871317"/>
                <a:gd name="connsiteX101" fmla="*/ 97654 w 3003014"/>
                <a:gd name="connsiteY101" fmla="*/ 3080552 h 6871317"/>
                <a:gd name="connsiteX102" fmla="*/ 115410 w 3003014"/>
                <a:gd name="connsiteY102" fmla="*/ 3062796 h 6871317"/>
                <a:gd name="connsiteX103" fmla="*/ 124287 w 3003014"/>
                <a:gd name="connsiteY103" fmla="*/ 3009530 h 6871317"/>
                <a:gd name="connsiteX104" fmla="*/ 142043 w 3003014"/>
                <a:gd name="connsiteY104" fmla="*/ 2991775 h 6871317"/>
                <a:gd name="connsiteX105" fmla="*/ 239697 w 3003014"/>
                <a:gd name="connsiteY105" fmla="*/ 2938509 h 6871317"/>
                <a:gd name="connsiteX106" fmla="*/ 284085 w 3003014"/>
                <a:gd name="connsiteY106" fmla="*/ 2911876 h 6871317"/>
                <a:gd name="connsiteX107" fmla="*/ 355107 w 3003014"/>
                <a:gd name="connsiteY107" fmla="*/ 2858610 h 6871317"/>
                <a:gd name="connsiteX108" fmla="*/ 346229 w 3003014"/>
                <a:gd name="connsiteY108" fmla="*/ 2787589 h 6871317"/>
                <a:gd name="connsiteX109" fmla="*/ 319596 w 3003014"/>
                <a:gd name="connsiteY109" fmla="*/ 2778711 h 6871317"/>
                <a:gd name="connsiteX110" fmla="*/ 292963 w 3003014"/>
                <a:gd name="connsiteY110" fmla="*/ 2752078 h 6871317"/>
                <a:gd name="connsiteX111" fmla="*/ 266330 w 3003014"/>
                <a:gd name="connsiteY111" fmla="*/ 2698812 h 6871317"/>
                <a:gd name="connsiteX112" fmla="*/ 230819 w 3003014"/>
                <a:gd name="connsiteY112" fmla="*/ 2681057 h 6871317"/>
                <a:gd name="connsiteX113" fmla="*/ 186431 w 3003014"/>
                <a:gd name="connsiteY113" fmla="*/ 2645546 h 6871317"/>
                <a:gd name="connsiteX114" fmla="*/ 124287 w 3003014"/>
                <a:gd name="connsiteY114" fmla="*/ 2592280 h 6871317"/>
                <a:gd name="connsiteX115" fmla="*/ 71021 w 3003014"/>
                <a:gd name="connsiteY115" fmla="*/ 2556769 h 6871317"/>
                <a:gd name="connsiteX116" fmla="*/ 97654 w 3003014"/>
                <a:gd name="connsiteY116" fmla="*/ 2459115 h 6871317"/>
                <a:gd name="connsiteX117" fmla="*/ 115410 w 3003014"/>
                <a:gd name="connsiteY117" fmla="*/ 2441360 h 6871317"/>
                <a:gd name="connsiteX118" fmla="*/ 142043 w 3003014"/>
                <a:gd name="connsiteY118" fmla="*/ 2388094 h 6871317"/>
                <a:gd name="connsiteX119" fmla="*/ 159798 w 3003014"/>
                <a:gd name="connsiteY119" fmla="*/ 2370338 h 6871317"/>
                <a:gd name="connsiteX120" fmla="*/ 177553 w 3003014"/>
                <a:gd name="connsiteY120" fmla="*/ 2343705 h 6871317"/>
                <a:gd name="connsiteX121" fmla="*/ 221942 w 3003014"/>
                <a:gd name="connsiteY121" fmla="*/ 2308195 h 6871317"/>
                <a:gd name="connsiteX122" fmla="*/ 204186 w 3003014"/>
                <a:gd name="connsiteY122" fmla="*/ 2290439 h 6871317"/>
                <a:gd name="connsiteX123" fmla="*/ 159798 w 3003014"/>
                <a:gd name="connsiteY123" fmla="*/ 2281561 h 6871317"/>
                <a:gd name="connsiteX124" fmla="*/ 142043 w 3003014"/>
                <a:gd name="connsiteY124" fmla="*/ 2228295 h 6871317"/>
                <a:gd name="connsiteX125" fmla="*/ 186431 w 3003014"/>
                <a:gd name="connsiteY125" fmla="*/ 2148396 h 6871317"/>
                <a:gd name="connsiteX126" fmla="*/ 177553 w 3003014"/>
                <a:gd name="connsiteY126" fmla="*/ 2104008 h 6871317"/>
                <a:gd name="connsiteX127" fmla="*/ 88777 w 3003014"/>
                <a:gd name="connsiteY127" fmla="*/ 2068497 h 6871317"/>
                <a:gd name="connsiteX128" fmla="*/ 44388 w 3003014"/>
                <a:gd name="connsiteY128" fmla="*/ 2032987 h 6871317"/>
                <a:gd name="connsiteX129" fmla="*/ 62144 w 3003014"/>
                <a:gd name="connsiteY129" fmla="*/ 1953088 h 6871317"/>
                <a:gd name="connsiteX130" fmla="*/ 79899 w 3003014"/>
                <a:gd name="connsiteY130" fmla="*/ 1926455 h 6871317"/>
                <a:gd name="connsiteX131" fmla="*/ 97654 w 3003014"/>
                <a:gd name="connsiteY131" fmla="*/ 1890944 h 6871317"/>
                <a:gd name="connsiteX132" fmla="*/ 106532 w 3003014"/>
                <a:gd name="connsiteY132" fmla="*/ 1855433 h 6871317"/>
                <a:gd name="connsiteX133" fmla="*/ 115410 w 3003014"/>
                <a:gd name="connsiteY133" fmla="*/ 1828800 h 6871317"/>
                <a:gd name="connsiteX134" fmla="*/ 88777 w 3003014"/>
                <a:gd name="connsiteY134" fmla="*/ 1731146 h 6871317"/>
                <a:gd name="connsiteX135" fmla="*/ 44388 w 3003014"/>
                <a:gd name="connsiteY135" fmla="*/ 1686758 h 6871317"/>
                <a:gd name="connsiteX136" fmla="*/ 26633 w 3003014"/>
                <a:gd name="connsiteY136" fmla="*/ 1624614 h 6871317"/>
                <a:gd name="connsiteX137" fmla="*/ 44388 w 3003014"/>
                <a:gd name="connsiteY137" fmla="*/ 1535837 h 6871317"/>
                <a:gd name="connsiteX138" fmla="*/ 62144 w 3003014"/>
                <a:gd name="connsiteY138" fmla="*/ 1491449 h 6871317"/>
                <a:gd name="connsiteX139" fmla="*/ 79899 w 3003014"/>
                <a:gd name="connsiteY139" fmla="*/ 1420428 h 6871317"/>
                <a:gd name="connsiteX140" fmla="*/ 88777 w 3003014"/>
                <a:gd name="connsiteY140" fmla="*/ 1269507 h 6871317"/>
                <a:gd name="connsiteX141" fmla="*/ 124287 w 3003014"/>
                <a:gd name="connsiteY141" fmla="*/ 1233996 h 6871317"/>
                <a:gd name="connsiteX142" fmla="*/ 142043 w 3003014"/>
                <a:gd name="connsiteY142" fmla="*/ 1207363 h 6871317"/>
                <a:gd name="connsiteX143" fmla="*/ 195309 w 3003014"/>
                <a:gd name="connsiteY143" fmla="*/ 1145220 h 6871317"/>
                <a:gd name="connsiteX144" fmla="*/ 177553 w 3003014"/>
                <a:gd name="connsiteY144" fmla="*/ 1127464 h 6871317"/>
                <a:gd name="connsiteX145" fmla="*/ 159798 w 3003014"/>
                <a:gd name="connsiteY145" fmla="*/ 1029810 h 6871317"/>
                <a:gd name="connsiteX146" fmla="*/ 150920 w 3003014"/>
                <a:gd name="connsiteY146" fmla="*/ 1003177 h 6871317"/>
                <a:gd name="connsiteX147" fmla="*/ 133165 w 3003014"/>
                <a:gd name="connsiteY147" fmla="*/ 941033 h 6871317"/>
                <a:gd name="connsiteX148" fmla="*/ 115410 w 3003014"/>
                <a:gd name="connsiteY148" fmla="*/ 905523 h 6871317"/>
                <a:gd name="connsiteX149" fmla="*/ 124287 w 3003014"/>
                <a:gd name="connsiteY149" fmla="*/ 870012 h 6871317"/>
                <a:gd name="connsiteX150" fmla="*/ 133165 w 3003014"/>
                <a:gd name="connsiteY150" fmla="*/ 825624 h 6871317"/>
                <a:gd name="connsiteX151" fmla="*/ 142043 w 3003014"/>
                <a:gd name="connsiteY151" fmla="*/ 798991 h 6871317"/>
                <a:gd name="connsiteX152" fmla="*/ 124287 w 3003014"/>
                <a:gd name="connsiteY152" fmla="*/ 754602 h 6871317"/>
                <a:gd name="connsiteX153" fmla="*/ 79899 w 3003014"/>
                <a:gd name="connsiteY153" fmla="*/ 701336 h 6871317"/>
                <a:gd name="connsiteX154" fmla="*/ 71021 w 3003014"/>
                <a:gd name="connsiteY154" fmla="*/ 674703 h 6871317"/>
                <a:gd name="connsiteX155" fmla="*/ 106532 w 3003014"/>
                <a:gd name="connsiteY155" fmla="*/ 621437 h 6871317"/>
                <a:gd name="connsiteX156" fmla="*/ 124287 w 3003014"/>
                <a:gd name="connsiteY156" fmla="*/ 568171 h 6871317"/>
                <a:gd name="connsiteX157" fmla="*/ 133165 w 3003014"/>
                <a:gd name="connsiteY157" fmla="*/ 541538 h 6871317"/>
                <a:gd name="connsiteX158" fmla="*/ 115410 w 3003014"/>
                <a:gd name="connsiteY158" fmla="*/ 479395 h 6871317"/>
                <a:gd name="connsiteX159" fmla="*/ 97654 w 3003014"/>
                <a:gd name="connsiteY159" fmla="*/ 461639 h 6871317"/>
                <a:gd name="connsiteX160" fmla="*/ 115410 w 3003014"/>
                <a:gd name="connsiteY160" fmla="*/ 292963 h 6871317"/>
                <a:gd name="connsiteX161" fmla="*/ 150920 w 3003014"/>
                <a:gd name="connsiteY161" fmla="*/ 266330 h 6871317"/>
                <a:gd name="connsiteX162" fmla="*/ 186431 w 3003014"/>
                <a:gd name="connsiteY162" fmla="*/ 221942 h 6871317"/>
                <a:gd name="connsiteX163" fmla="*/ 195309 w 3003014"/>
                <a:gd name="connsiteY163" fmla="*/ 195309 h 6871317"/>
                <a:gd name="connsiteX164" fmla="*/ 186431 w 3003014"/>
                <a:gd name="connsiteY164" fmla="*/ 168676 h 6871317"/>
                <a:gd name="connsiteX165" fmla="*/ 150920 w 3003014"/>
                <a:gd name="connsiteY165" fmla="*/ 159798 h 6871317"/>
                <a:gd name="connsiteX166" fmla="*/ 159798 w 3003014"/>
                <a:gd name="connsiteY166" fmla="*/ 124288 h 6871317"/>
                <a:gd name="connsiteX167" fmla="*/ 195309 w 3003014"/>
                <a:gd name="connsiteY167" fmla="*/ 106532 h 6871317"/>
                <a:gd name="connsiteX168" fmla="*/ 221942 w 3003014"/>
                <a:gd name="connsiteY168" fmla="*/ 88777 h 6871317"/>
                <a:gd name="connsiteX169" fmla="*/ 177553 w 3003014"/>
                <a:gd name="connsiteY169" fmla="*/ 53266 h 6871317"/>
                <a:gd name="connsiteX170" fmla="*/ 168676 w 3003014"/>
                <a:gd name="connsiteY170" fmla="*/ 8878 h 6871317"/>
                <a:gd name="connsiteX171" fmla="*/ 3003011 w 3003014"/>
                <a:gd name="connsiteY171" fmla="*/ 0 h 6871317"/>
                <a:gd name="connsiteX0" fmla="*/ 3003011 w 3004359"/>
                <a:gd name="connsiteY0" fmla="*/ 0 h 6871317"/>
                <a:gd name="connsiteX1" fmla="*/ 3004359 w 3004359"/>
                <a:gd name="connsiteY1" fmla="*/ 6845917 h 6871317"/>
                <a:gd name="connsiteX2" fmla="*/ 124287 w 3004359"/>
                <a:gd name="connsiteY2" fmla="*/ 6871317 h 6871317"/>
                <a:gd name="connsiteX3" fmla="*/ 195309 w 3004359"/>
                <a:gd name="connsiteY3" fmla="*/ 6693763 h 6871317"/>
                <a:gd name="connsiteX4" fmla="*/ 106532 w 3004359"/>
                <a:gd name="connsiteY4" fmla="*/ 6649375 h 6871317"/>
                <a:gd name="connsiteX5" fmla="*/ 44388 w 3004359"/>
                <a:gd name="connsiteY5" fmla="*/ 6613864 h 6871317"/>
                <a:gd name="connsiteX6" fmla="*/ 8878 w 3004359"/>
                <a:gd name="connsiteY6" fmla="*/ 6604987 h 6871317"/>
                <a:gd name="connsiteX7" fmla="*/ 26633 w 3004359"/>
                <a:gd name="connsiteY7" fmla="*/ 6578354 h 6871317"/>
                <a:gd name="connsiteX8" fmla="*/ 62144 w 3004359"/>
                <a:gd name="connsiteY8" fmla="*/ 6569476 h 6871317"/>
                <a:gd name="connsiteX9" fmla="*/ 79899 w 3004359"/>
                <a:gd name="connsiteY9" fmla="*/ 6516210 h 6871317"/>
                <a:gd name="connsiteX10" fmla="*/ 79899 w 3004359"/>
                <a:gd name="connsiteY10" fmla="*/ 6400800 h 6871317"/>
                <a:gd name="connsiteX11" fmla="*/ 106532 w 3004359"/>
                <a:gd name="connsiteY11" fmla="*/ 6241002 h 6871317"/>
                <a:gd name="connsiteX12" fmla="*/ 124287 w 3004359"/>
                <a:gd name="connsiteY12" fmla="*/ 6152226 h 6871317"/>
                <a:gd name="connsiteX13" fmla="*/ 142043 w 3004359"/>
                <a:gd name="connsiteY13" fmla="*/ 6125593 h 6871317"/>
                <a:gd name="connsiteX14" fmla="*/ 124287 w 3004359"/>
                <a:gd name="connsiteY14" fmla="*/ 6107837 h 6871317"/>
                <a:gd name="connsiteX15" fmla="*/ 142043 w 3004359"/>
                <a:gd name="connsiteY15" fmla="*/ 6072327 h 6871317"/>
                <a:gd name="connsiteX16" fmla="*/ 150920 w 3004359"/>
                <a:gd name="connsiteY16" fmla="*/ 6036816 h 6871317"/>
                <a:gd name="connsiteX17" fmla="*/ 106532 w 3004359"/>
                <a:gd name="connsiteY17" fmla="*/ 5983550 h 6871317"/>
                <a:gd name="connsiteX18" fmla="*/ 88777 w 3004359"/>
                <a:gd name="connsiteY18" fmla="*/ 5956917 h 6871317"/>
                <a:gd name="connsiteX19" fmla="*/ 106532 w 3004359"/>
                <a:gd name="connsiteY19" fmla="*/ 5921406 h 6871317"/>
                <a:gd name="connsiteX20" fmla="*/ 142043 w 3004359"/>
                <a:gd name="connsiteY20" fmla="*/ 5912528 h 6871317"/>
                <a:gd name="connsiteX21" fmla="*/ 168676 w 3004359"/>
                <a:gd name="connsiteY21" fmla="*/ 5885895 h 6871317"/>
                <a:gd name="connsiteX22" fmla="*/ 177553 w 3004359"/>
                <a:gd name="connsiteY22" fmla="*/ 5859262 h 6871317"/>
                <a:gd name="connsiteX23" fmla="*/ 195309 w 3004359"/>
                <a:gd name="connsiteY23" fmla="*/ 5823752 h 6871317"/>
                <a:gd name="connsiteX24" fmla="*/ 177553 w 3004359"/>
                <a:gd name="connsiteY24" fmla="*/ 5788241 h 6871317"/>
                <a:gd name="connsiteX25" fmla="*/ 97654 w 3004359"/>
                <a:gd name="connsiteY25" fmla="*/ 5743853 h 6871317"/>
                <a:gd name="connsiteX26" fmla="*/ 62144 w 3004359"/>
                <a:gd name="connsiteY26" fmla="*/ 5699464 h 6871317"/>
                <a:gd name="connsiteX27" fmla="*/ 71021 w 3004359"/>
                <a:gd name="connsiteY27" fmla="*/ 5672831 h 6871317"/>
                <a:gd name="connsiteX28" fmla="*/ 88777 w 3004359"/>
                <a:gd name="connsiteY28" fmla="*/ 5610688 h 6871317"/>
                <a:gd name="connsiteX29" fmla="*/ 106532 w 3004359"/>
                <a:gd name="connsiteY29" fmla="*/ 5592932 h 6871317"/>
                <a:gd name="connsiteX30" fmla="*/ 124287 w 3004359"/>
                <a:gd name="connsiteY30" fmla="*/ 5566299 h 6871317"/>
                <a:gd name="connsiteX31" fmla="*/ 133165 w 3004359"/>
                <a:gd name="connsiteY31" fmla="*/ 5539666 h 6871317"/>
                <a:gd name="connsiteX32" fmla="*/ 142043 w 3004359"/>
                <a:gd name="connsiteY32" fmla="*/ 5495278 h 6871317"/>
                <a:gd name="connsiteX33" fmla="*/ 195309 w 3004359"/>
                <a:gd name="connsiteY33" fmla="*/ 5450890 h 6871317"/>
                <a:gd name="connsiteX34" fmla="*/ 213064 w 3004359"/>
                <a:gd name="connsiteY34" fmla="*/ 5424257 h 6871317"/>
                <a:gd name="connsiteX35" fmla="*/ 177553 w 3004359"/>
                <a:gd name="connsiteY35" fmla="*/ 5362113 h 6871317"/>
                <a:gd name="connsiteX36" fmla="*/ 150920 w 3004359"/>
                <a:gd name="connsiteY36" fmla="*/ 5317725 h 6871317"/>
                <a:gd name="connsiteX37" fmla="*/ 97654 w 3004359"/>
                <a:gd name="connsiteY37" fmla="*/ 5282214 h 6871317"/>
                <a:gd name="connsiteX38" fmla="*/ 115410 w 3004359"/>
                <a:gd name="connsiteY38" fmla="*/ 5255581 h 6871317"/>
                <a:gd name="connsiteX39" fmla="*/ 142043 w 3004359"/>
                <a:gd name="connsiteY39" fmla="*/ 5246703 h 6871317"/>
                <a:gd name="connsiteX40" fmla="*/ 230819 w 3004359"/>
                <a:gd name="connsiteY40" fmla="*/ 5211193 h 6871317"/>
                <a:gd name="connsiteX41" fmla="*/ 319596 w 3004359"/>
                <a:gd name="connsiteY41" fmla="*/ 5157927 h 6871317"/>
                <a:gd name="connsiteX42" fmla="*/ 390617 w 3004359"/>
                <a:gd name="connsiteY42" fmla="*/ 5113538 h 6871317"/>
                <a:gd name="connsiteX43" fmla="*/ 399495 w 3004359"/>
                <a:gd name="connsiteY43" fmla="*/ 5086905 h 6871317"/>
                <a:gd name="connsiteX44" fmla="*/ 346229 w 3004359"/>
                <a:gd name="connsiteY44" fmla="*/ 5051395 h 6871317"/>
                <a:gd name="connsiteX45" fmla="*/ 319596 w 3004359"/>
                <a:gd name="connsiteY45" fmla="*/ 5024761 h 6871317"/>
                <a:gd name="connsiteX46" fmla="*/ 292963 w 3004359"/>
                <a:gd name="connsiteY46" fmla="*/ 4989251 h 6871317"/>
                <a:gd name="connsiteX47" fmla="*/ 266330 w 3004359"/>
                <a:gd name="connsiteY47" fmla="*/ 4971495 h 6871317"/>
                <a:gd name="connsiteX48" fmla="*/ 239697 w 3004359"/>
                <a:gd name="connsiteY48" fmla="*/ 4935985 h 6871317"/>
                <a:gd name="connsiteX49" fmla="*/ 221942 w 3004359"/>
                <a:gd name="connsiteY49" fmla="*/ 4918229 h 6871317"/>
                <a:gd name="connsiteX50" fmla="*/ 213064 w 3004359"/>
                <a:gd name="connsiteY50" fmla="*/ 4891596 h 6871317"/>
                <a:gd name="connsiteX51" fmla="*/ 204186 w 3004359"/>
                <a:gd name="connsiteY51" fmla="*/ 4838330 h 6871317"/>
                <a:gd name="connsiteX52" fmla="*/ 177553 w 3004359"/>
                <a:gd name="connsiteY52" fmla="*/ 4820575 h 6871317"/>
                <a:gd name="connsiteX53" fmla="*/ 186431 w 3004359"/>
                <a:gd name="connsiteY53" fmla="*/ 4793942 h 6871317"/>
                <a:gd name="connsiteX54" fmla="*/ 204186 w 3004359"/>
                <a:gd name="connsiteY54" fmla="*/ 4767309 h 6871317"/>
                <a:gd name="connsiteX55" fmla="*/ 177553 w 3004359"/>
                <a:gd name="connsiteY55" fmla="*/ 4731798 h 6871317"/>
                <a:gd name="connsiteX56" fmla="*/ 168676 w 3004359"/>
                <a:gd name="connsiteY56" fmla="*/ 4705165 h 6871317"/>
                <a:gd name="connsiteX57" fmla="*/ 106532 w 3004359"/>
                <a:gd name="connsiteY57" fmla="*/ 4687410 h 6871317"/>
                <a:gd name="connsiteX58" fmla="*/ 79899 w 3004359"/>
                <a:gd name="connsiteY58" fmla="*/ 4669655 h 6871317"/>
                <a:gd name="connsiteX59" fmla="*/ 124287 w 3004359"/>
                <a:gd name="connsiteY59" fmla="*/ 4643022 h 6871317"/>
                <a:gd name="connsiteX60" fmla="*/ 150920 w 3004359"/>
                <a:gd name="connsiteY60" fmla="*/ 4625266 h 6871317"/>
                <a:gd name="connsiteX61" fmla="*/ 186431 w 3004359"/>
                <a:gd name="connsiteY61" fmla="*/ 4607511 h 6871317"/>
                <a:gd name="connsiteX62" fmla="*/ 177553 w 3004359"/>
                <a:gd name="connsiteY62" fmla="*/ 4572000 h 6871317"/>
                <a:gd name="connsiteX63" fmla="*/ 142043 w 3004359"/>
                <a:gd name="connsiteY63" fmla="*/ 4554245 h 6871317"/>
                <a:gd name="connsiteX64" fmla="*/ 124287 w 3004359"/>
                <a:gd name="connsiteY64" fmla="*/ 4536490 h 6871317"/>
                <a:gd name="connsiteX65" fmla="*/ 142043 w 3004359"/>
                <a:gd name="connsiteY65" fmla="*/ 4509857 h 6871317"/>
                <a:gd name="connsiteX66" fmla="*/ 186431 w 3004359"/>
                <a:gd name="connsiteY66" fmla="*/ 4465468 h 6871317"/>
                <a:gd name="connsiteX67" fmla="*/ 195309 w 3004359"/>
                <a:gd name="connsiteY67" fmla="*/ 4438835 h 6871317"/>
                <a:gd name="connsiteX68" fmla="*/ 213064 w 3004359"/>
                <a:gd name="connsiteY68" fmla="*/ 4403325 h 6871317"/>
                <a:gd name="connsiteX69" fmla="*/ 195309 w 3004359"/>
                <a:gd name="connsiteY69" fmla="*/ 4323426 h 6871317"/>
                <a:gd name="connsiteX70" fmla="*/ 177553 w 3004359"/>
                <a:gd name="connsiteY70" fmla="*/ 4305670 h 6871317"/>
                <a:gd name="connsiteX71" fmla="*/ 106532 w 3004359"/>
                <a:gd name="connsiteY71" fmla="*/ 4261282 h 6871317"/>
                <a:gd name="connsiteX72" fmla="*/ 62144 w 3004359"/>
                <a:gd name="connsiteY72" fmla="*/ 4208016 h 6871317"/>
                <a:gd name="connsiteX73" fmla="*/ 88777 w 3004359"/>
                <a:gd name="connsiteY73" fmla="*/ 4190261 h 6871317"/>
                <a:gd name="connsiteX74" fmla="*/ 115410 w 3004359"/>
                <a:gd name="connsiteY74" fmla="*/ 4163628 h 6871317"/>
                <a:gd name="connsiteX75" fmla="*/ 186431 w 3004359"/>
                <a:gd name="connsiteY75" fmla="*/ 4110361 h 6871317"/>
                <a:gd name="connsiteX76" fmla="*/ 204186 w 3004359"/>
                <a:gd name="connsiteY76" fmla="*/ 4083728 h 6871317"/>
                <a:gd name="connsiteX77" fmla="*/ 248575 w 3004359"/>
                <a:gd name="connsiteY77" fmla="*/ 4012707 h 6871317"/>
                <a:gd name="connsiteX78" fmla="*/ 266330 w 3004359"/>
                <a:gd name="connsiteY78" fmla="*/ 3977196 h 6871317"/>
                <a:gd name="connsiteX79" fmla="*/ 301841 w 3004359"/>
                <a:gd name="connsiteY79" fmla="*/ 3941686 h 6871317"/>
                <a:gd name="connsiteX80" fmla="*/ 310718 w 3004359"/>
                <a:gd name="connsiteY80" fmla="*/ 3906175 h 6871317"/>
                <a:gd name="connsiteX81" fmla="*/ 319596 w 3004359"/>
                <a:gd name="connsiteY81" fmla="*/ 3879542 h 6871317"/>
                <a:gd name="connsiteX82" fmla="*/ 310718 w 3004359"/>
                <a:gd name="connsiteY82" fmla="*/ 3817398 h 6871317"/>
                <a:gd name="connsiteX83" fmla="*/ 292963 w 3004359"/>
                <a:gd name="connsiteY83" fmla="*/ 3755255 h 6871317"/>
                <a:gd name="connsiteX84" fmla="*/ 239697 w 3004359"/>
                <a:gd name="connsiteY84" fmla="*/ 3737499 h 6871317"/>
                <a:gd name="connsiteX85" fmla="*/ 213064 w 3004359"/>
                <a:gd name="connsiteY85" fmla="*/ 3710866 h 6871317"/>
                <a:gd name="connsiteX86" fmla="*/ 177553 w 3004359"/>
                <a:gd name="connsiteY86" fmla="*/ 3684233 h 6871317"/>
                <a:gd name="connsiteX87" fmla="*/ 142043 w 3004359"/>
                <a:gd name="connsiteY87" fmla="*/ 3630967 h 6871317"/>
                <a:gd name="connsiteX88" fmla="*/ 133165 w 3004359"/>
                <a:gd name="connsiteY88" fmla="*/ 3533313 h 6871317"/>
                <a:gd name="connsiteX89" fmla="*/ 106532 w 3004359"/>
                <a:gd name="connsiteY89" fmla="*/ 3524435 h 6871317"/>
                <a:gd name="connsiteX90" fmla="*/ 62144 w 3004359"/>
                <a:gd name="connsiteY90" fmla="*/ 3444536 h 6871317"/>
                <a:gd name="connsiteX91" fmla="*/ 88777 w 3004359"/>
                <a:gd name="connsiteY91" fmla="*/ 3400148 h 6871317"/>
                <a:gd name="connsiteX92" fmla="*/ 97654 w 3004359"/>
                <a:gd name="connsiteY92" fmla="*/ 3364637 h 6871317"/>
                <a:gd name="connsiteX93" fmla="*/ 88777 w 3004359"/>
                <a:gd name="connsiteY93" fmla="*/ 3311371 h 6871317"/>
                <a:gd name="connsiteX94" fmla="*/ 62144 w 3004359"/>
                <a:gd name="connsiteY94" fmla="*/ 3275861 h 6871317"/>
                <a:gd name="connsiteX95" fmla="*/ 17755 w 3004359"/>
                <a:gd name="connsiteY95" fmla="*/ 3240350 h 6871317"/>
                <a:gd name="connsiteX96" fmla="*/ 0 w 3004359"/>
                <a:gd name="connsiteY96" fmla="*/ 3213717 h 6871317"/>
                <a:gd name="connsiteX97" fmla="*/ 17755 w 3004359"/>
                <a:gd name="connsiteY97" fmla="*/ 3195961 h 6871317"/>
                <a:gd name="connsiteX98" fmla="*/ 26633 w 3004359"/>
                <a:gd name="connsiteY98" fmla="*/ 3169328 h 6871317"/>
                <a:gd name="connsiteX99" fmla="*/ 62144 w 3004359"/>
                <a:gd name="connsiteY99" fmla="*/ 3124940 h 6871317"/>
                <a:gd name="connsiteX100" fmla="*/ 88777 w 3004359"/>
                <a:gd name="connsiteY100" fmla="*/ 3107185 h 6871317"/>
                <a:gd name="connsiteX101" fmla="*/ 97654 w 3004359"/>
                <a:gd name="connsiteY101" fmla="*/ 3080552 h 6871317"/>
                <a:gd name="connsiteX102" fmla="*/ 115410 w 3004359"/>
                <a:gd name="connsiteY102" fmla="*/ 3062796 h 6871317"/>
                <a:gd name="connsiteX103" fmla="*/ 124287 w 3004359"/>
                <a:gd name="connsiteY103" fmla="*/ 3009530 h 6871317"/>
                <a:gd name="connsiteX104" fmla="*/ 142043 w 3004359"/>
                <a:gd name="connsiteY104" fmla="*/ 2991775 h 6871317"/>
                <a:gd name="connsiteX105" fmla="*/ 239697 w 3004359"/>
                <a:gd name="connsiteY105" fmla="*/ 2938509 h 6871317"/>
                <a:gd name="connsiteX106" fmla="*/ 284085 w 3004359"/>
                <a:gd name="connsiteY106" fmla="*/ 2911876 h 6871317"/>
                <a:gd name="connsiteX107" fmla="*/ 355107 w 3004359"/>
                <a:gd name="connsiteY107" fmla="*/ 2858610 h 6871317"/>
                <a:gd name="connsiteX108" fmla="*/ 346229 w 3004359"/>
                <a:gd name="connsiteY108" fmla="*/ 2787589 h 6871317"/>
                <a:gd name="connsiteX109" fmla="*/ 319596 w 3004359"/>
                <a:gd name="connsiteY109" fmla="*/ 2778711 h 6871317"/>
                <a:gd name="connsiteX110" fmla="*/ 292963 w 3004359"/>
                <a:gd name="connsiteY110" fmla="*/ 2752078 h 6871317"/>
                <a:gd name="connsiteX111" fmla="*/ 266330 w 3004359"/>
                <a:gd name="connsiteY111" fmla="*/ 2698812 h 6871317"/>
                <a:gd name="connsiteX112" fmla="*/ 230819 w 3004359"/>
                <a:gd name="connsiteY112" fmla="*/ 2681057 h 6871317"/>
                <a:gd name="connsiteX113" fmla="*/ 186431 w 3004359"/>
                <a:gd name="connsiteY113" fmla="*/ 2645546 h 6871317"/>
                <a:gd name="connsiteX114" fmla="*/ 124287 w 3004359"/>
                <a:gd name="connsiteY114" fmla="*/ 2592280 h 6871317"/>
                <a:gd name="connsiteX115" fmla="*/ 71021 w 3004359"/>
                <a:gd name="connsiteY115" fmla="*/ 2556769 h 6871317"/>
                <a:gd name="connsiteX116" fmla="*/ 97654 w 3004359"/>
                <a:gd name="connsiteY116" fmla="*/ 2459115 h 6871317"/>
                <a:gd name="connsiteX117" fmla="*/ 115410 w 3004359"/>
                <a:gd name="connsiteY117" fmla="*/ 2441360 h 6871317"/>
                <a:gd name="connsiteX118" fmla="*/ 142043 w 3004359"/>
                <a:gd name="connsiteY118" fmla="*/ 2388094 h 6871317"/>
                <a:gd name="connsiteX119" fmla="*/ 159798 w 3004359"/>
                <a:gd name="connsiteY119" fmla="*/ 2370338 h 6871317"/>
                <a:gd name="connsiteX120" fmla="*/ 177553 w 3004359"/>
                <a:gd name="connsiteY120" fmla="*/ 2343705 h 6871317"/>
                <a:gd name="connsiteX121" fmla="*/ 221942 w 3004359"/>
                <a:gd name="connsiteY121" fmla="*/ 2308195 h 6871317"/>
                <a:gd name="connsiteX122" fmla="*/ 204186 w 3004359"/>
                <a:gd name="connsiteY122" fmla="*/ 2290439 h 6871317"/>
                <a:gd name="connsiteX123" fmla="*/ 159798 w 3004359"/>
                <a:gd name="connsiteY123" fmla="*/ 2281561 h 6871317"/>
                <a:gd name="connsiteX124" fmla="*/ 142043 w 3004359"/>
                <a:gd name="connsiteY124" fmla="*/ 2228295 h 6871317"/>
                <a:gd name="connsiteX125" fmla="*/ 186431 w 3004359"/>
                <a:gd name="connsiteY125" fmla="*/ 2148396 h 6871317"/>
                <a:gd name="connsiteX126" fmla="*/ 177553 w 3004359"/>
                <a:gd name="connsiteY126" fmla="*/ 2104008 h 6871317"/>
                <a:gd name="connsiteX127" fmla="*/ 88777 w 3004359"/>
                <a:gd name="connsiteY127" fmla="*/ 2068497 h 6871317"/>
                <a:gd name="connsiteX128" fmla="*/ 44388 w 3004359"/>
                <a:gd name="connsiteY128" fmla="*/ 2032987 h 6871317"/>
                <a:gd name="connsiteX129" fmla="*/ 62144 w 3004359"/>
                <a:gd name="connsiteY129" fmla="*/ 1953088 h 6871317"/>
                <a:gd name="connsiteX130" fmla="*/ 79899 w 3004359"/>
                <a:gd name="connsiteY130" fmla="*/ 1926455 h 6871317"/>
                <a:gd name="connsiteX131" fmla="*/ 97654 w 3004359"/>
                <a:gd name="connsiteY131" fmla="*/ 1890944 h 6871317"/>
                <a:gd name="connsiteX132" fmla="*/ 106532 w 3004359"/>
                <a:gd name="connsiteY132" fmla="*/ 1855433 h 6871317"/>
                <a:gd name="connsiteX133" fmla="*/ 115410 w 3004359"/>
                <a:gd name="connsiteY133" fmla="*/ 1828800 h 6871317"/>
                <a:gd name="connsiteX134" fmla="*/ 88777 w 3004359"/>
                <a:gd name="connsiteY134" fmla="*/ 1731146 h 6871317"/>
                <a:gd name="connsiteX135" fmla="*/ 44388 w 3004359"/>
                <a:gd name="connsiteY135" fmla="*/ 1686758 h 6871317"/>
                <a:gd name="connsiteX136" fmla="*/ 26633 w 3004359"/>
                <a:gd name="connsiteY136" fmla="*/ 1624614 h 6871317"/>
                <a:gd name="connsiteX137" fmla="*/ 44388 w 3004359"/>
                <a:gd name="connsiteY137" fmla="*/ 1535837 h 6871317"/>
                <a:gd name="connsiteX138" fmla="*/ 62144 w 3004359"/>
                <a:gd name="connsiteY138" fmla="*/ 1491449 h 6871317"/>
                <a:gd name="connsiteX139" fmla="*/ 79899 w 3004359"/>
                <a:gd name="connsiteY139" fmla="*/ 1420428 h 6871317"/>
                <a:gd name="connsiteX140" fmla="*/ 88777 w 3004359"/>
                <a:gd name="connsiteY140" fmla="*/ 1269507 h 6871317"/>
                <a:gd name="connsiteX141" fmla="*/ 124287 w 3004359"/>
                <a:gd name="connsiteY141" fmla="*/ 1233996 h 6871317"/>
                <a:gd name="connsiteX142" fmla="*/ 142043 w 3004359"/>
                <a:gd name="connsiteY142" fmla="*/ 1207363 h 6871317"/>
                <a:gd name="connsiteX143" fmla="*/ 195309 w 3004359"/>
                <a:gd name="connsiteY143" fmla="*/ 1145220 h 6871317"/>
                <a:gd name="connsiteX144" fmla="*/ 177553 w 3004359"/>
                <a:gd name="connsiteY144" fmla="*/ 1127464 h 6871317"/>
                <a:gd name="connsiteX145" fmla="*/ 159798 w 3004359"/>
                <a:gd name="connsiteY145" fmla="*/ 1029810 h 6871317"/>
                <a:gd name="connsiteX146" fmla="*/ 150920 w 3004359"/>
                <a:gd name="connsiteY146" fmla="*/ 1003177 h 6871317"/>
                <a:gd name="connsiteX147" fmla="*/ 133165 w 3004359"/>
                <a:gd name="connsiteY147" fmla="*/ 941033 h 6871317"/>
                <a:gd name="connsiteX148" fmla="*/ 115410 w 3004359"/>
                <a:gd name="connsiteY148" fmla="*/ 905523 h 6871317"/>
                <a:gd name="connsiteX149" fmla="*/ 124287 w 3004359"/>
                <a:gd name="connsiteY149" fmla="*/ 870012 h 6871317"/>
                <a:gd name="connsiteX150" fmla="*/ 133165 w 3004359"/>
                <a:gd name="connsiteY150" fmla="*/ 825624 h 6871317"/>
                <a:gd name="connsiteX151" fmla="*/ 142043 w 3004359"/>
                <a:gd name="connsiteY151" fmla="*/ 798991 h 6871317"/>
                <a:gd name="connsiteX152" fmla="*/ 124287 w 3004359"/>
                <a:gd name="connsiteY152" fmla="*/ 754602 h 6871317"/>
                <a:gd name="connsiteX153" fmla="*/ 79899 w 3004359"/>
                <a:gd name="connsiteY153" fmla="*/ 701336 h 6871317"/>
                <a:gd name="connsiteX154" fmla="*/ 71021 w 3004359"/>
                <a:gd name="connsiteY154" fmla="*/ 674703 h 6871317"/>
                <a:gd name="connsiteX155" fmla="*/ 106532 w 3004359"/>
                <a:gd name="connsiteY155" fmla="*/ 621437 h 6871317"/>
                <a:gd name="connsiteX156" fmla="*/ 124287 w 3004359"/>
                <a:gd name="connsiteY156" fmla="*/ 568171 h 6871317"/>
                <a:gd name="connsiteX157" fmla="*/ 133165 w 3004359"/>
                <a:gd name="connsiteY157" fmla="*/ 541538 h 6871317"/>
                <a:gd name="connsiteX158" fmla="*/ 115410 w 3004359"/>
                <a:gd name="connsiteY158" fmla="*/ 479395 h 6871317"/>
                <a:gd name="connsiteX159" fmla="*/ 97654 w 3004359"/>
                <a:gd name="connsiteY159" fmla="*/ 461639 h 6871317"/>
                <a:gd name="connsiteX160" fmla="*/ 115410 w 3004359"/>
                <a:gd name="connsiteY160" fmla="*/ 292963 h 6871317"/>
                <a:gd name="connsiteX161" fmla="*/ 150920 w 3004359"/>
                <a:gd name="connsiteY161" fmla="*/ 266330 h 6871317"/>
                <a:gd name="connsiteX162" fmla="*/ 186431 w 3004359"/>
                <a:gd name="connsiteY162" fmla="*/ 221942 h 6871317"/>
                <a:gd name="connsiteX163" fmla="*/ 195309 w 3004359"/>
                <a:gd name="connsiteY163" fmla="*/ 195309 h 6871317"/>
                <a:gd name="connsiteX164" fmla="*/ 186431 w 3004359"/>
                <a:gd name="connsiteY164" fmla="*/ 168676 h 6871317"/>
                <a:gd name="connsiteX165" fmla="*/ 150920 w 3004359"/>
                <a:gd name="connsiteY165" fmla="*/ 159798 h 6871317"/>
                <a:gd name="connsiteX166" fmla="*/ 159798 w 3004359"/>
                <a:gd name="connsiteY166" fmla="*/ 124288 h 6871317"/>
                <a:gd name="connsiteX167" fmla="*/ 195309 w 3004359"/>
                <a:gd name="connsiteY167" fmla="*/ 106532 h 6871317"/>
                <a:gd name="connsiteX168" fmla="*/ 221942 w 3004359"/>
                <a:gd name="connsiteY168" fmla="*/ 88777 h 6871317"/>
                <a:gd name="connsiteX169" fmla="*/ 177553 w 3004359"/>
                <a:gd name="connsiteY169" fmla="*/ 53266 h 6871317"/>
                <a:gd name="connsiteX170" fmla="*/ 168676 w 3004359"/>
                <a:gd name="connsiteY170" fmla="*/ 8878 h 6871317"/>
                <a:gd name="connsiteX171" fmla="*/ 3003011 w 3004359"/>
                <a:gd name="connsiteY171" fmla="*/ 0 h 6871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004359" h="6871317">
                  <a:moveTo>
                    <a:pt x="3003011" y="0"/>
                  </a:moveTo>
                  <a:cubicBezTo>
                    <a:pt x="3005970" y="2290439"/>
                    <a:pt x="3001400" y="4555478"/>
                    <a:pt x="3004359" y="6845917"/>
                  </a:cubicBezTo>
                  <a:lnTo>
                    <a:pt x="124287" y="6871317"/>
                  </a:lnTo>
                  <a:lnTo>
                    <a:pt x="195309" y="6693763"/>
                  </a:lnTo>
                  <a:cubicBezTo>
                    <a:pt x="165717" y="6678967"/>
                    <a:pt x="135663" y="6665061"/>
                    <a:pt x="106532" y="6649375"/>
                  </a:cubicBezTo>
                  <a:cubicBezTo>
                    <a:pt x="67142" y="6628166"/>
                    <a:pt x="91606" y="6631571"/>
                    <a:pt x="44388" y="6613864"/>
                  </a:cubicBezTo>
                  <a:cubicBezTo>
                    <a:pt x="32964" y="6609580"/>
                    <a:pt x="20715" y="6607946"/>
                    <a:pt x="8878" y="6604987"/>
                  </a:cubicBezTo>
                  <a:cubicBezTo>
                    <a:pt x="14796" y="6596109"/>
                    <a:pt x="17755" y="6584272"/>
                    <a:pt x="26633" y="6578354"/>
                  </a:cubicBezTo>
                  <a:cubicBezTo>
                    <a:pt x="36785" y="6571586"/>
                    <a:pt x="54204" y="6578740"/>
                    <a:pt x="62144" y="6569476"/>
                  </a:cubicBezTo>
                  <a:cubicBezTo>
                    <a:pt x="74324" y="6555266"/>
                    <a:pt x="79899" y="6516210"/>
                    <a:pt x="79899" y="6516210"/>
                  </a:cubicBezTo>
                  <a:cubicBezTo>
                    <a:pt x="62777" y="6379238"/>
                    <a:pt x="70372" y="6500826"/>
                    <a:pt x="79899" y="6400800"/>
                  </a:cubicBezTo>
                  <a:cubicBezTo>
                    <a:pt x="94741" y="6244962"/>
                    <a:pt x="54273" y="6293264"/>
                    <a:pt x="106532" y="6241002"/>
                  </a:cubicBezTo>
                  <a:cubicBezTo>
                    <a:pt x="108534" y="6228992"/>
                    <a:pt x="117065" y="6169077"/>
                    <a:pt x="124287" y="6152226"/>
                  </a:cubicBezTo>
                  <a:cubicBezTo>
                    <a:pt x="128490" y="6142419"/>
                    <a:pt x="136124" y="6134471"/>
                    <a:pt x="142043" y="6125593"/>
                  </a:cubicBezTo>
                  <a:cubicBezTo>
                    <a:pt x="136124" y="6119674"/>
                    <a:pt x="124287" y="6116207"/>
                    <a:pt x="124287" y="6107837"/>
                  </a:cubicBezTo>
                  <a:cubicBezTo>
                    <a:pt x="124287" y="6094603"/>
                    <a:pt x="137396" y="6084718"/>
                    <a:pt x="142043" y="6072327"/>
                  </a:cubicBezTo>
                  <a:cubicBezTo>
                    <a:pt x="146327" y="6060903"/>
                    <a:pt x="147961" y="6048653"/>
                    <a:pt x="150920" y="6036816"/>
                  </a:cubicBezTo>
                  <a:cubicBezTo>
                    <a:pt x="106838" y="5970691"/>
                    <a:pt x="163494" y="6051905"/>
                    <a:pt x="106532" y="5983550"/>
                  </a:cubicBezTo>
                  <a:cubicBezTo>
                    <a:pt x="99702" y="5975353"/>
                    <a:pt x="94695" y="5965795"/>
                    <a:pt x="88777" y="5956917"/>
                  </a:cubicBezTo>
                  <a:cubicBezTo>
                    <a:pt x="94695" y="5945080"/>
                    <a:pt x="96365" y="5929878"/>
                    <a:pt x="106532" y="5921406"/>
                  </a:cubicBezTo>
                  <a:cubicBezTo>
                    <a:pt x="115905" y="5913595"/>
                    <a:pt x="131449" y="5918582"/>
                    <a:pt x="142043" y="5912528"/>
                  </a:cubicBezTo>
                  <a:cubicBezTo>
                    <a:pt x="152944" y="5906299"/>
                    <a:pt x="159798" y="5894773"/>
                    <a:pt x="168676" y="5885895"/>
                  </a:cubicBezTo>
                  <a:cubicBezTo>
                    <a:pt x="171635" y="5877017"/>
                    <a:pt x="173867" y="5867863"/>
                    <a:pt x="177553" y="5859262"/>
                  </a:cubicBezTo>
                  <a:cubicBezTo>
                    <a:pt x="182766" y="5847098"/>
                    <a:pt x="195309" y="5836986"/>
                    <a:pt x="195309" y="5823752"/>
                  </a:cubicBezTo>
                  <a:cubicBezTo>
                    <a:pt x="195309" y="5810518"/>
                    <a:pt x="186911" y="5797599"/>
                    <a:pt x="177553" y="5788241"/>
                  </a:cubicBezTo>
                  <a:cubicBezTo>
                    <a:pt x="147025" y="5757713"/>
                    <a:pt x="131146" y="5755016"/>
                    <a:pt x="97654" y="5743853"/>
                  </a:cubicBezTo>
                  <a:cubicBezTo>
                    <a:pt x="88168" y="5734367"/>
                    <a:pt x="64384" y="5712902"/>
                    <a:pt x="62144" y="5699464"/>
                  </a:cubicBezTo>
                  <a:cubicBezTo>
                    <a:pt x="60606" y="5690234"/>
                    <a:pt x="68450" y="5681829"/>
                    <a:pt x="71021" y="5672831"/>
                  </a:cubicBezTo>
                  <a:cubicBezTo>
                    <a:pt x="73132" y="5665443"/>
                    <a:pt x="82972" y="5620363"/>
                    <a:pt x="88777" y="5610688"/>
                  </a:cubicBezTo>
                  <a:cubicBezTo>
                    <a:pt x="93083" y="5603511"/>
                    <a:pt x="101303" y="5599468"/>
                    <a:pt x="106532" y="5592932"/>
                  </a:cubicBezTo>
                  <a:cubicBezTo>
                    <a:pt x="113197" y="5584600"/>
                    <a:pt x="119515" y="5575842"/>
                    <a:pt x="124287" y="5566299"/>
                  </a:cubicBezTo>
                  <a:cubicBezTo>
                    <a:pt x="128472" y="5557929"/>
                    <a:pt x="130895" y="5548744"/>
                    <a:pt x="133165" y="5539666"/>
                  </a:cubicBezTo>
                  <a:cubicBezTo>
                    <a:pt x="136825" y="5525028"/>
                    <a:pt x="135295" y="5508774"/>
                    <a:pt x="142043" y="5495278"/>
                  </a:cubicBezTo>
                  <a:cubicBezTo>
                    <a:pt x="150588" y="5478189"/>
                    <a:pt x="180013" y="5461087"/>
                    <a:pt x="195309" y="5450890"/>
                  </a:cubicBezTo>
                  <a:cubicBezTo>
                    <a:pt x="201227" y="5442012"/>
                    <a:pt x="213064" y="5434927"/>
                    <a:pt x="213064" y="5424257"/>
                  </a:cubicBezTo>
                  <a:cubicBezTo>
                    <a:pt x="213064" y="5392959"/>
                    <a:pt x="195620" y="5380179"/>
                    <a:pt x="177553" y="5362113"/>
                  </a:cubicBezTo>
                  <a:cubicBezTo>
                    <a:pt x="169056" y="5336621"/>
                    <a:pt x="172586" y="5333974"/>
                    <a:pt x="150920" y="5317725"/>
                  </a:cubicBezTo>
                  <a:cubicBezTo>
                    <a:pt x="133848" y="5304921"/>
                    <a:pt x="97654" y="5282214"/>
                    <a:pt x="97654" y="5282214"/>
                  </a:cubicBezTo>
                  <a:cubicBezTo>
                    <a:pt x="103573" y="5273336"/>
                    <a:pt x="107078" y="5262246"/>
                    <a:pt x="115410" y="5255581"/>
                  </a:cubicBezTo>
                  <a:cubicBezTo>
                    <a:pt x="122717" y="5249735"/>
                    <a:pt x="133354" y="5250178"/>
                    <a:pt x="142043" y="5246703"/>
                  </a:cubicBezTo>
                  <a:cubicBezTo>
                    <a:pt x="243089" y="5206284"/>
                    <a:pt x="170223" y="5231390"/>
                    <a:pt x="230819" y="5211193"/>
                  </a:cubicBezTo>
                  <a:cubicBezTo>
                    <a:pt x="341700" y="5128033"/>
                    <a:pt x="173284" y="5251036"/>
                    <a:pt x="319596" y="5157927"/>
                  </a:cubicBezTo>
                  <a:cubicBezTo>
                    <a:pt x="399209" y="5107264"/>
                    <a:pt x="332221" y="5133004"/>
                    <a:pt x="390617" y="5113538"/>
                  </a:cubicBezTo>
                  <a:cubicBezTo>
                    <a:pt x="393576" y="5104660"/>
                    <a:pt x="404934" y="5094520"/>
                    <a:pt x="399495" y="5086905"/>
                  </a:cubicBezTo>
                  <a:cubicBezTo>
                    <a:pt x="387092" y="5069541"/>
                    <a:pt x="361318" y="5066484"/>
                    <a:pt x="346229" y="5051395"/>
                  </a:cubicBezTo>
                  <a:cubicBezTo>
                    <a:pt x="337351" y="5042517"/>
                    <a:pt x="327767" y="5034294"/>
                    <a:pt x="319596" y="5024761"/>
                  </a:cubicBezTo>
                  <a:cubicBezTo>
                    <a:pt x="309967" y="5013527"/>
                    <a:pt x="303425" y="4999713"/>
                    <a:pt x="292963" y="4989251"/>
                  </a:cubicBezTo>
                  <a:cubicBezTo>
                    <a:pt x="285418" y="4981706"/>
                    <a:pt x="273875" y="4979040"/>
                    <a:pt x="266330" y="4971495"/>
                  </a:cubicBezTo>
                  <a:cubicBezTo>
                    <a:pt x="255868" y="4961033"/>
                    <a:pt x="249169" y="4947352"/>
                    <a:pt x="239697" y="4935985"/>
                  </a:cubicBezTo>
                  <a:cubicBezTo>
                    <a:pt x="234339" y="4929555"/>
                    <a:pt x="227860" y="4924148"/>
                    <a:pt x="221942" y="4918229"/>
                  </a:cubicBezTo>
                  <a:cubicBezTo>
                    <a:pt x="218983" y="4909351"/>
                    <a:pt x="215094" y="4900731"/>
                    <a:pt x="213064" y="4891596"/>
                  </a:cubicBezTo>
                  <a:cubicBezTo>
                    <a:pt x="209159" y="4874024"/>
                    <a:pt x="212236" y="4854430"/>
                    <a:pt x="204186" y="4838330"/>
                  </a:cubicBezTo>
                  <a:cubicBezTo>
                    <a:pt x="199414" y="4828787"/>
                    <a:pt x="186431" y="4826493"/>
                    <a:pt x="177553" y="4820575"/>
                  </a:cubicBezTo>
                  <a:cubicBezTo>
                    <a:pt x="180512" y="4811697"/>
                    <a:pt x="182246" y="4802312"/>
                    <a:pt x="186431" y="4793942"/>
                  </a:cubicBezTo>
                  <a:cubicBezTo>
                    <a:pt x="191203" y="4784399"/>
                    <a:pt x="205695" y="4777871"/>
                    <a:pt x="204186" y="4767309"/>
                  </a:cubicBezTo>
                  <a:cubicBezTo>
                    <a:pt x="202093" y="4752662"/>
                    <a:pt x="186431" y="4743635"/>
                    <a:pt x="177553" y="4731798"/>
                  </a:cubicBezTo>
                  <a:cubicBezTo>
                    <a:pt x="174594" y="4722920"/>
                    <a:pt x="176611" y="4710125"/>
                    <a:pt x="168676" y="4705165"/>
                  </a:cubicBezTo>
                  <a:cubicBezTo>
                    <a:pt x="150407" y="4693747"/>
                    <a:pt x="126535" y="4695411"/>
                    <a:pt x="106532" y="4687410"/>
                  </a:cubicBezTo>
                  <a:cubicBezTo>
                    <a:pt x="96626" y="4683447"/>
                    <a:pt x="88777" y="4675573"/>
                    <a:pt x="79899" y="4669655"/>
                  </a:cubicBezTo>
                  <a:cubicBezTo>
                    <a:pt x="94695" y="4660777"/>
                    <a:pt x="109655" y="4652167"/>
                    <a:pt x="124287" y="4643022"/>
                  </a:cubicBezTo>
                  <a:cubicBezTo>
                    <a:pt x="133335" y="4637367"/>
                    <a:pt x="141656" y="4630560"/>
                    <a:pt x="150920" y="4625266"/>
                  </a:cubicBezTo>
                  <a:cubicBezTo>
                    <a:pt x="162410" y="4618700"/>
                    <a:pt x="174594" y="4613429"/>
                    <a:pt x="186431" y="4607511"/>
                  </a:cubicBezTo>
                  <a:cubicBezTo>
                    <a:pt x="183472" y="4595674"/>
                    <a:pt x="185364" y="4581373"/>
                    <a:pt x="177553" y="4572000"/>
                  </a:cubicBezTo>
                  <a:cubicBezTo>
                    <a:pt x="169081" y="4561833"/>
                    <a:pt x="153054" y="4561586"/>
                    <a:pt x="142043" y="4554245"/>
                  </a:cubicBezTo>
                  <a:cubicBezTo>
                    <a:pt x="135079" y="4549602"/>
                    <a:pt x="130206" y="4542408"/>
                    <a:pt x="124287" y="4536490"/>
                  </a:cubicBezTo>
                  <a:cubicBezTo>
                    <a:pt x="130206" y="4527612"/>
                    <a:pt x="135017" y="4517887"/>
                    <a:pt x="142043" y="4509857"/>
                  </a:cubicBezTo>
                  <a:cubicBezTo>
                    <a:pt x="155822" y="4494109"/>
                    <a:pt x="186431" y="4465468"/>
                    <a:pt x="186431" y="4465468"/>
                  </a:cubicBezTo>
                  <a:cubicBezTo>
                    <a:pt x="189390" y="4456590"/>
                    <a:pt x="191623" y="4447436"/>
                    <a:pt x="195309" y="4438835"/>
                  </a:cubicBezTo>
                  <a:cubicBezTo>
                    <a:pt x="200522" y="4426671"/>
                    <a:pt x="213064" y="4416559"/>
                    <a:pt x="213064" y="4403325"/>
                  </a:cubicBezTo>
                  <a:cubicBezTo>
                    <a:pt x="213064" y="4376042"/>
                    <a:pt x="204633" y="4349066"/>
                    <a:pt x="195309" y="4323426"/>
                  </a:cubicBezTo>
                  <a:cubicBezTo>
                    <a:pt x="192449" y="4315560"/>
                    <a:pt x="183983" y="4311029"/>
                    <a:pt x="177553" y="4305670"/>
                  </a:cubicBezTo>
                  <a:cubicBezTo>
                    <a:pt x="142979" y="4276858"/>
                    <a:pt x="144970" y="4280501"/>
                    <a:pt x="106532" y="4261282"/>
                  </a:cubicBezTo>
                  <a:cubicBezTo>
                    <a:pt x="103866" y="4258616"/>
                    <a:pt x="60084" y="4218316"/>
                    <a:pt x="62144" y="4208016"/>
                  </a:cubicBezTo>
                  <a:cubicBezTo>
                    <a:pt x="64237" y="4197554"/>
                    <a:pt x="80580" y="4197091"/>
                    <a:pt x="88777" y="4190261"/>
                  </a:cubicBezTo>
                  <a:cubicBezTo>
                    <a:pt x="98422" y="4182224"/>
                    <a:pt x="105500" y="4171336"/>
                    <a:pt x="115410" y="4163628"/>
                  </a:cubicBezTo>
                  <a:cubicBezTo>
                    <a:pt x="145486" y="4140235"/>
                    <a:pt x="165415" y="4136632"/>
                    <a:pt x="186431" y="4110361"/>
                  </a:cubicBezTo>
                  <a:cubicBezTo>
                    <a:pt x="193096" y="4102029"/>
                    <a:pt x="198268" y="4092606"/>
                    <a:pt x="204186" y="4083728"/>
                  </a:cubicBezTo>
                  <a:cubicBezTo>
                    <a:pt x="221241" y="3998458"/>
                    <a:pt x="195820" y="4074255"/>
                    <a:pt x="248575" y="4012707"/>
                  </a:cubicBezTo>
                  <a:cubicBezTo>
                    <a:pt x="257188" y="4002659"/>
                    <a:pt x="258390" y="3987783"/>
                    <a:pt x="266330" y="3977196"/>
                  </a:cubicBezTo>
                  <a:cubicBezTo>
                    <a:pt x="276374" y="3963804"/>
                    <a:pt x="290004" y="3953523"/>
                    <a:pt x="301841" y="3941686"/>
                  </a:cubicBezTo>
                  <a:cubicBezTo>
                    <a:pt x="304800" y="3929849"/>
                    <a:pt x="307366" y="3917907"/>
                    <a:pt x="310718" y="3906175"/>
                  </a:cubicBezTo>
                  <a:cubicBezTo>
                    <a:pt x="313289" y="3897177"/>
                    <a:pt x="319596" y="3888900"/>
                    <a:pt x="319596" y="3879542"/>
                  </a:cubicBezTo>
                  <a:cubicBezTo>
                    <a:pt x="319596" y="3858617"/>
                    <a:pt x="313677" y="3838113"/>
                    <a:pt x="310718" y="3817398"/>
                  </a:cubicBezTo>
                  <a:cubicBezTo>
                    <a:pt x="319298" y="3783080"/>
                    <a:pt x="331664" y="3776756"/>
                    <a:pt x="292963" y="3755255"/>
                  </a:cubicBezTo>
                  <a:cubicBezTo>
                    <a:pt x="276602" y="3746166"/>
                    <a:pt x="239697" y="3737499"/>
                    <a:pt x="239697" y="3737499"/>
                  </a:cubicBezTo>
                  <a:cubicBezTo>
                    <a:pt x="230819" y="3728621"/>
                    <a:pt x="222596" y="3719037"/>
                    <a:pt x="213064" y="3710866"/>
                  </a:cubicBezTo>
                  <a:cubicBezTo>
                    <a:pt x="201830" y="3701237"/>
                    <a:pt x="187383" y="3695292"/>
                    <a:pt x="177553" y="3684233"/>
                  </a:cubicBezTo>
                  <a:cubicBezTo>
                    <a:pt x="163376" y="3668284"/>
                    <a:pt x="142043" y="3630967"/>
                    <a:pt x="142043" y="3630967"/>
                  </a:cubicBezTo>
                  <a:cubicBezTo>
                    <a:pt x="146732" y="3593456"/>
                    <a:pt x="166619" y="3560076"/>
                    <a:pt x="133165" y="3533313"/>
                  </a:cubicBezTo>
                  <a:cubicBezTo>
                    <a:pt x="125858" y="3527467"/>
                    <a:pt x="115410" y="3527394"/>
                    <a:pt x="106532" y="3524435"/>
                  </a:cubicBezTo>
                  <a:cubicBezTo>
                    <a:pt x="61691" y="3479594"/>
                    <a:pt x="39719" y="3489384"/>
                    <a:pt x="62144" y="3444536"/>
                  </a:cubicBezTo>
                  <a:cubicBezTo>
                    <a:pt x="69861" y="3429103"/>
                    <a:pt x="79899" y="3414944"/>
                    <a:pt x="88777" y="3400148"/>
                  </a:cubicBezTo>
                  <a:cubicBezTo>
                    <a:pt x="91736" y="3388311"/>
                    <a:pt x="97654" y="3376838"/>
                    <a:pt x="97654" y="3364637"/>
                  </a:cubicBezTo>
                  <a:cubicBezTo>
                    <a:pt x="97654" y="3346637"/>
                    <a:pt x="95462" y="3328084"/>
                    <a:pt x="88777" y="3311371"/>
                  </a:cubicBezTo>
                  <a:cubicBezTo>
                    <a:pt x="83282" y="3297633"/>
                    <a:pt x="71616" y="3287227"/>
                    <a:pt x="62144" y="3275861"/>
                  </a:cubicBezTo>
                  <a:cubicBezTo>
                    <a:pt x="46330" y="3256885"/>
                    <a:pt x="39260" y="3254686"/>
                    <a:pt x="17755" y="3240350"/>
                  </a:cubicBezTo>
                  <a:cubicBezTo>
                    <a:pt x="11837" y="3231472"/>
                    <a:pt x="0" y="3224387"/>
                    <a:pt x="0" y="3213717"/>
                  </a:cubicBezTo>
                  <a:cubicBezTo>
                    <a:pt x="0" y="3205347"/>
                    <a:pt x="13449" y="3203138"/>
                    <a:pt x="17755" y="3195961"/>
                  </a:cubicBezTo>
                  <a:cubicBezTo>
                    <a:pt x="22570" y="3187937"/>
                    <a:pt x="22448" y="3177698"/>
                    <a:pt x="26633" y="3169328"/>
                  </a:cubicBezTo>
                  <a:cubicBezTo>
                    <a:pt x="34325" y="3153945"/>
                    <a:pt x="48380" y="3135951"/>
                    <a:pt x="62144" y="3124940"/>
                  </a:cubicBezTo>
                  <a:cubicBezTo>
                    <a:pt x="70476" y="3118275"/>
                    <a:pt x="79899" y="3113103"/>
                    <a:pt x="88777" y="3107185"/>
                  </a:cubicBezTo>
                  <a:cubicBezTo>
                    <a:pt x="91736" y="3098307"/>
                    <a:pt x="92839" y="3088576"/>
                    <a:pt x="97654" y="3080552"/>
                  </a:cubicBezTo>
                  <a:cubicBezTo>
                    <a:pt x="101960" y="3073375"/>
                    <a:pt x="112471" y="3070633"/>
                    <a:pt x="115410" y="3062796"/>
                  </a:cubicBezTo>
                  <a:cubicBezTo>
                    <a:pt x="121730" y="3045942"/>
                    <a:pt x="117967" y="3026384"/>
                    <a:pt x="124287" y="3009530"/>
                  </a:cubicBezTo>
                  <a:cubicBezTo>
                    <a:pt x="127226" y="3001693"/>
                    <a:pt x="135232" y="2996640"/>
                    <a:pt x="142043" y="2991775"/>
                  </a:cubicBezTo>
                  <a:cubicBezTo>
                    <a:pt x="177964" y="2966117"/>
                    <a:pt x="200321" y="2959987"/>
                    <a:pt x="239697" y="2938509"/>
                  </a:cubicBezTo>
                  <a:cubicBezTo>
                    <a:pt x="254845" y="2930246"/>
                    <a:pt x="269898" y="2921698"/>
                    <a:pt x="284085" y="2911876"/>
                  </a:cubicBezTo>
                  <a:cubicBezTo>
                    <a:pt x="308416" y="2895032"/>
                    <a:pt x="355107" y="2858610"/>
                    <a:pt x="355107" y="2858610"/>
                  </a:cubicBezTo>
                  <a:cubicBezTo>
                    <a:pt x="372711" y="2805797"/>
                    <a:pt x="390444" y="2809697"/>
                    <a:pt x="346229" y="2787589"/>
                  </a:cubicBezTo>
                  <a:cubicBezTo>
                    <a:pt x="337859" y="2783404"/>
                    <a:pt x="328474" y="2781670"/>
                    <a:pt x="319596" y="2778711"/>
                  </a:cubicBezTo>
                  <a:cubicBezTo>
                    <a:pt x="310718" y="2769833"/>
                    <a:pt x="299927" y="2762524"/>
                    <a:pt x="292963" y="2752078"/>
                  </a:cubicBezTo>
                  <a:cubicBezTo>
                    <a:pt x="273271" y="2722541"/>
                    <a:pt x="297758" y="2725002"/>
                    <a:pt x="266330" y="2698812"/>
                  </a:cubicBezTo>
                  <a:cubicBezTo>
                    <a:pt x="256163" y="2690340"/>
                    <a:pt x="242656" y="2686975"/>
                    <a:pt x="230819" y="2681057"/>
                  </a:cubicBezTo>
                  <a:cubicBezTo>
                    <a:pt x="197129" y="2630521"/>
                    <a:pt x="232610" y="2671934"/>
                    <a:pt x="186431" y="2645546"/>
                  </a:cubicBezTo>
                  <a:cubicBezTo>
                    <a:pt x="110382" y="2602089"/>
                    <a:pt x="187257" y="2637259"/>
                    <a:pt x="124287" y="2592280"/>
                  </a:cubicBezTo>
                  <a:cubicBezTo>
                    <a:pt x="49042" y="2538534"/>
                    <a:pt x="118531" y="2604279"/>
                    <a:pt x="71021" y="2556769"/>
                  </a:cubicBezTo>
                  <a:cubicBezTo>
                    <a:pt x="77873" y="2508809"/>
                    <a:pt x="73007" y="2496086"/>
                    <a:pt x="97654" y="2459115"/>
                  </a:cubicBezTo>
                  <a:cubicBezTo>
                    <a:pt x="102297" y="2452151"/>
                    <a:pt x="109491" y="2447278"/>
                    <a:pt x="115410" y="2441360"/>
                  </a:cubicBezTo>
                  <a:cubicBezTo>
                    <a:pt x="124787" y="2413227"/>
                    <a:pt x="122373" y="2412682"/>
                    <a:pt x="142043" y="2388094"/>
                  </a:cubicBezTo>
                  <a:cubicBezTo>
                    <a:pt x="147272" y="2381558"/>
                    <a:pt x="154569" y="2376874"/>
                    <a:pt x="159798" y="2370338"/>
                  </a:cubicBezTo>
                  <a:cubicBezTo>
                    <a:pt x="166463" y="2362006"/>
                    <a:pt x="170888" y="2352036"/>
                    <a:pt x="177553" y="2343705"/>
                  </a:cubicBezTo>
                  <a:cubicBezTo>
                    <a:pt x="192009" y="2325635"/>
                    <a:pt x="202169" y="2321377"/>
                    <a:pt x="221942" y="2308195"/>
                  </a:cubicBezTo>
                  <a:cubicBezTo>
                    <a:pt x="216023" y="2302276"/>
                    <a:pt x="211879" y="2293736"/>
                    <a:pt x="204186" y="2290439"/>
                  </a:cubicBezTo>
                  <a:cubicBezTo>
                    <a:pt x="190317" y="2284495"/>
                    <a:pt x="170467" y="2292231"/>
                    <a:pt x="159798" y="2281561"/>
                  </a:cubicBezTo>
                  <a:cubicBezTo>
                    <a:pt x="146564" y="2268327"/>
                    <a:pt x="142043" y="2228295"/>
                    <a:pt x="142043" y="2228295"/>
                  </a:cubicBezTo>
                  <a:cubicBezTo>
                    <a:pt x="163768" y="2163118"/>
                    <a:pt x="146564" y="2188263"/>
                    <a:pt x="186431" y="2148396"/>
                  </a:cubicBezTo>
                  <a:cubicBezTo>
                    <a:pt x="183472" y="2133600"/>
                    <a:pt x="186323" y="2116286"/>
                    <a:pt x="177553" y="2104008"/>
                  </a:cubicBezTo>
                  <a:cubicBezTo>
                    <a:pt x="168274" y="2091017"/>
                    <a:pt x="93827" y="2071863"/>
                    <a:pt x="88777" y="2068497"/>
                  </a:cubicBezTo>
                  <a:cubicBezTo>
                    <a:pt x="55180" y="2046099"/>
                    <a:pt x="69689" y="2058286"/>
                    <a:pt x="44388" y="2032987"/>
                  </a:cubicBezTo>
                  <a:cubicBezTo>
                    <a:pt x="45968" y="2025085"/>
                    <a:pt x="57442" y="1964060"/>
                    <a:pt x="62144" y="1953088"/>
                  </a:cubicBezTo>
                  <a:cubicBezTo>
                    <a:pt x="66347" y="1943281"/>
                    <a:pt x="74606" y="1935719"/>
                    <a:pt x="79899" y="1926455"/>
                  </a:cubicBezTo>
                  <a:cubicBezTo>
                    <a:pt x="86465" y="1914965"/>
                    <a:pt x="93007" y="1903335"/>
                    <a:pt x="97654" y="1890944"/>
                  </a:cubicBezTo>
                  <a:cubicBezTo>
                    <a:pt x="101938" y="1879520"/>
                    <a:pt x="103180" y="1867165"/>
                    <a:pt x="106532" y="1855433"/>
                  </a:cubicBezTo>
                  <a:cubicBezTo>
                    <a:pt x="109103" y="1846435"/>
                    <a:pt x="112451" y="1837678"/>
                    <a:pt x="115410" y="1828800"/>
                  </a:cubicBezTo>
                  <a:cubicBezTo>
                    <a:pt x="108818" y="1776067"/>
                    <a:pt x="118152" y="1764717"/>
                    <a:pt x="88777" y="1731146"/>
                  </a:cubicBezTo>
                  <a:cubicBezTo>
                    <a:pt x="74998" y="1715398"/>
                    <a:pt x="44388" y="1686758"/>
                    <a:pt x="44388" y="1686758"/>
                  </a:cubicBezTo>
                  <a:cubicBezTo>
                    <a:pt x="40203" y="1674201"/>
                    <a:pt x="26633" y="1635758"/>
                    <a:pt x="26633" y="1624614"/>
                  </a:cubicBezTo>
                  <a:cubicBezTo>
                    <a:pt x="26633" y="1611507"/>
                    <a:pt x="38523" y="1553431"/>
                    <a:pt x="44388" y="1535837"/>
                  </a:cubicBezTo>
                  <a:cubicBezTo>
                    <a:pt x="49427" y="1520719"/>
                    <a:pt x="57457" y="1506680"/>
                    <a:pt x="62144" y="1491449"/>
                  </a:cubicBezTo>
                  <a:cubicBezTo>
                    <a:pt x="69320" y="1468126"/>
                    <a:pt x="79899" y="1420428"/>
                    <a:pt x="79899" y="1420428"/>
                  </a:cubicBezTo>
                  <a:cubicBezTo>
                    <a:pt x="82858" y="1370121"/>
                    <a:pt x="77105" y="1318531"/>
                    <a:pt x="88777" y="1269507"/>
                  </a:cubicBezTo>
                  <a:cubicBezTo>
                    <a:pt x="92654" y="1253222"/>
                    <a:pt x="113393" y="1246706"/>
                    <a:pt x="124287" y="1233996"/>
                  </a:cubicBezTo>
                  <a:cubicBezTo>
                    <a:pt x="131231" y="1225895"/>
                    <a:pt x="135841" y="1216045"/>
                    <a:pt x="142043" y="1207363"/>
                  </a:cubicBezTo>
                  <a:cubicBezTo>
                    <a:pt x="170515" y="1167503"/>
                    <a:pt x="163045" y="1177484"/>
                    <a:pt x="195309" y="1145220"/>
                  </a:cubicBezTo>
                  <a:cubicBezTo>
                    <a:pt x="189390" y="1139301"/>
                    <a:pt x="181859" y="1134641"/>
                    <a:pt x="177553" y="1127464"/>
                  </a:cubicBezTo>
                  <a:cubicBezTo>
                    <a:pt x="164277" y="1105337"/>
                    <a:pt x="161819" y="1040924"/>
                    <a:pt x="159798" y="1029810"/>
                  </a:cubicBezTo>
                  <a:cubicBezTo>
                    <a:pt x="158124" y="1020603"/>
                    <a:pt x="153491" y="1012175"/>
                    <a:pt x="150920" y="1003177"/>
                  </a:cubicBezTo>
                  <a:cubicBezTo>
                    <a:pt x="144482" y="980643"/>
                    <a:pt x="142290" y="962326"/>
                    <a:pt x="133165" y="941033"/>
                  </a:cubicBezTo>
                  <a:cubicBezTo>
                    <a:pt x="127952" y="928869"/>
                    <a:pt x="121328" y="917360"/>
                    <a:pt x="115410" y="905523"/>
                  </a:cubicBezTo>
                  <a:cubicBezTo>
                    <a:pt x="118369" y="893686"/>
                    <a:pt x="121640" y="881923"/>
                    <a:pt x="124287" y="870012"/>
                  </a:cubicBezTo>
                  <a:cubicBezTo>
                    <a:pt x="127560" y="855282"/>
                    <a:pt x="129505" y="840262"/>
                    <a:pt x="133165" y="825624"/>
                  </a:cubicBezTo>
                  <a:cubicBezTo>
                    <a:pt x="135435" y="816546"/>
                    <a:pt x="139084" y="807869"/>
                    <a:pt x="142043" y="798991"/>
                  </a:cubicBezTo>
                  <a:cubicBezTo>
                    <a:pt x="136124" y="784195"/>
                    <a:pt x="131414" y="768856"/>
                    <a:pt x="124287" y="754602"/>
                  </a:cubicBezTo>
                  <a:cubicBezTo>
                    <a:pt x="111927" y="729881"/>
                    <a:pt x="99534" y="720971"/>
                    <a:pt x="79899" y="701336"/>
                  </a:cubicBezTo>
                  <a:cubicBezTo>
                    <a:pt x="76940" y="692458"/>
                    <a:pt x="71021" y="684061"/>
                    <a:pt x="71021" y="674703"/>
                  </a:cubicBezTo>
                  <a:cubicBezTo>
                    <a:pt x="71021" y="649008"/>
                    <a:pt x="90520" y="637449"/>
                    <a:pt x="106532" y="621437"/>
                  </a:cubicBezTo>
                  <a:lnTo>
                    <a:pt x="124287" y="568171"/>
                  </a:lnTo>
                  <a:lnTo>
                    <a:pt x="133165" y="541538"/>
                  </a:lnTo>
                  <a:cubicBezTo>
                    <a:pt x="131508" y="534910"/>
                    <a:pt x="120866" y="488488"/>
                    <a:pt x="115410" y="479395"/>
                  </a:cubicBezTo>
                  <a:cubicBezTo>
                    <a:pt x="111104" y="472218"/>
                    <a:pt x="103573" y="467558"/>
                    <a:pt x="97654" y="461639"/>
                  </a:cubicBezTo>
                  <a:cubicBezTo>
                    <a:pt x="103573" y="405414"/>
                    <a:pt x="100534" y="347507"/>
                    <a:pt x="115410" y="292963"/>
                  </a:cubicBezTo>
                  <a:cubicBezTo>
                    <a:pt x="119303" y="278688"/>
                    <a:pt x="139553" y="275802"/>
                    <a:pt x="150920" y="266330"/>
                  </a:cubicBezTo>
                  <a:cubicBezTo>
                    <a:pt x="165078" y="254532"/>
                    <a:pt x="178238" y="238329"/>
                    <a:pt x="186431" y="221942"/>
                  </a:cubicBezTo>
                  <a:cubicBezTo>
                    <a:pt x="190616" y="213572"/>
                    <a:pt x="192350" y="204187"/>
                    <a:pt x="195309" y="195309"/>
                  </a:cubicBezTo>
                  <a:cubicBezTo>
                    <a:pt x="192350" y="186431"/>
                    <a:pt x="193738" y="174522"/>
                    <a:pt x="186431" y="168676"/>
                  </a:cubicBezTo>
                  <a:cubicBezTo>
                    <a:pt x="176903" y="161054"/>
                    <a:pt x="157198" y="170261"/>
                    <a:pt x="150920" y="159798"/>
                  </a:cubicBezTo>
                  <a:cubicBezTo>
                    <a:pt x="144643" y="149336"/>
                    <a:pt x="151987" y="133661"/>
                    <a:pt x="159798" y="124288"/>
                  </a:cubicBezTo>
                  <a:cubicBezTo>
                    <a:pt x="168270" y="114121"/>
                    <a:pt x="183818" y="113098"/>
                    <a:pt x="195309" y="106532"/>
                  </a:cubicBezTo>
                  <a:cubicBezTo>
                    <a:pt x="204573" y="101238"/>
                    <a:pt x="213064" y="94695"/>
                    <a:pt x="221942" y="88777"/>
                  </a:cubicBezTo>
                  <a:cubicBezTo>
                    <a:pt x="200655" y="24919"/>
                    <a:pt x="233291" y="97857"/>
                    <a:pt x="177553" y="53266"/>
                  </a:cubicBezTo>
                  <a:cubicBezTo>
                    <a:pt x="166805" y="44667"/>
                    <a:pt x="168676" y="21034"/>
                    <a:pt x="168676" y="8878"/>
                  </a:cubicBezTo>
                  <a:lnTo>
                    <a:pt x="3003011" y="0"/>
                  </a:lnTo>
                  <a:close/>
                </a:path>
              </a:pathLst>
            </a:custGeom>
            <a:solidFill>
              <a:schemeClr val="tx1">
                <a:lumMod val="75000"/>
                <a:lumOff val="2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sp>
          <p:nvSpPr>
            <p:cNvPr id="29" name="Vrije vorm 5">
              <a:extLst>
                <a:ext uri="{FF2B5EF4-FFF2-40B4-BE49-F238E27FC236}">
                  <a16:creationId xmlns:a16="http://schemas.microsoft.com/office/drawing/2014/main" id="{1FD7344E-ADE8-43B9-BFEC-84BD80045979}"/>
                </a:ext>
              </a:extLst>
            </p:cNvPr>
            <p:cNvSpPr/>
            <p:nvPr/>
          </p:nvSpPr>
          <p:spPr>
            <a:xfrm>
              <a:off x="9716055" y="19697"/>
              <a:ext cx="2533527" cy="6871317"/>
            </a:xfrm>
            <a:custGeom>
              <a:avLst/>
              <a:gdLst>
                <a:gd name="connsiteX0" fmla="*/ 1180730 w 1189608"/>
                <a:gd name="connsiteY0" fmla="*/ 0 h 6871317"/>
                <a:gd name="connsiteX1" fmla="*/ 1189608 w 1189608"/>
                <a:gd name="connsiteY1" fmla="*/ 6871317 h 6871317"/>
                <a:gd name="connsiteX2" fmla="*/ 124287 w 1189608"/>
                <a:gd name="connsiteY2" fmla="*/ 6871317 h 6871317"/>
                <a:gd name="connsiteX3" fmla="*/ 195309 w 1189608"/>
                <a:gd name="connsiteY3" fmla="*/ 6693763 h 6871317"/>
                <a:gd name="connsiteX4" fmla="*/ 106532 w 1189608"/>
                <a:gd name="connsiteY4" fmla="*/ 6649375 h 6871317"/>
                <a:gd name="connsiteX5" fmla="*/ 44388 w 1189608"/>
                <a:gd name="connsiteY5" fmla="*/ 6613864 h 6871317"/>
                <a:gd name="connsiteX6" fmla="*/ 8878 w 1189608"/>
                <a:gd name="connsiteY6" fmla="*/ 6604987 h 6871317"/>
                <a:gd name="connsiteX7" fmla="*/ 26633 w 1189608"/>
                <a:gd name="connsiteY7" fmla="*/ 6578354 h 6871317"/>
                <a:gd name="connsiteX8" fmla="*/ 62144 w 1189608"/>
                <a:gd name="connsiteY8" fmla="*/ 6569476 h 6871317"/>
                <a:gd name="connsiteX9" fmla="*/ 79899 w 1189608"/>
                <a:gd name="connsiteY9" fmla="*/ 6516210 h 6871317"/>
                <a:gd name="connsiteX10" fmla="*/ 79899 w 1189608"/>
                <a:gd name="connsiteY10" fmla="*/ 6400800 h 6871317"/>
                <a:gd name="connsiteX11" fmla="*/ 106532 w 1189608"/>
                <a:gd name="connsiteY11" fmla="*/ 6241002 h 6871317"/>
                <a:gd name="connsiteX12" fmla="*/ 124287 w 1189608"/>
                <a:gd name="connsiteY12" fmla="*/ 6152226 h 6871317"/>
                <a:gd name="connsiteX13" fmla="*/ 142043 w 1189608"/>
                <a:gd name="connsiteY13" fmla="*/ 6125593 h 6871317"/>
                <a:gd name="connsiteX14" fmla="*/ 124287 w 1189608"/>
                <a:gd name="connsiteY14" fmla="*/ 6107837 h 6871317"/>
                <a:gd name="connsiteX15" fmla="*/ 142043 w 1189608"/>
                <a:gd name="connsiteY15" fmla="*/ 6072327 h 6871317"/>
                <a:gd name="connsiteX16" fmla="*/ 150920 w 1189608"/>
                <a:gd name="connsiteY16" fmla="*/ 6036816 h 6871317"/>
                <a:gd name="connsiteX17" fmla="*/ 106532 w 1189608"/>
                <a:gd name="connsiteY17" fmla="*/ 5983550 h 6871317"/>
                <a:gd name="connsiteX18" fmla="*/ 88777 w 1189608"/>
                <a:gd name="connsiteY18" fmla="*/ 5956917 h 6871317"/>
                <a:gd name="connsiteX19" fmla="*/ 106532 w 1189608"/>
                <a:gd name="connsiteY19" fmla="*/ 5921406 h 6871317"/>
                <a:gd name="connsiteX20" fmla="*/ 142043 w 1189608"/>
                <a:gd name="connsiteY20" fmla="*/ 5912528 h 6871317"/>
                <a:gd name="connsiteX21" fmla="*/ 168676 w 1189608"/>
                <a:gd name="connsiteY21" fmla="*/ 5885895 h 6871317"/>
                <a:gd name="connsiteX22" fmla="*/ 177553 w 1189608"/>
                <a:gd name="connsiteY22" fmla="*/ 5859262 h 6871317"/>
                <a:gd name="connsiteX23" fmla="*/ 195309 w 1189608"/>
                <a:gd name="connsiteY23" fmla="*/ 5823752 h 6871317"/>
                <a:gd name="connsiteX24" fmla="*/ 177553 w 1189608"/>
                <a:gd name="connsiteY24" fmla="*/ 5788241 h 6871317"/>
                <a:gd name="connsiteX25" fmla="*/ 97654 w 1189608"/>
                <a:gd name="connsiteY25" fmla="*/ 5743853 h 6871317"/>
                <a:gd name="connsiteX26" fmla="*/ 62144 w 1189608"/>
                <a:gd name="connsiteY26" fmla="*/ 5699464 h 6871317"/>
                <a:gd name="connsiteX27" fmla="*/ 71021 w 1189608"/>
                <a:gd name="connsiteY27" fmla="*/ 5672831 h 6871317"/>
                <a:gd name="connsiteX28" fmla="*/ 88777 w 1189608"/>
                <a:gd name="connsiteY28" fmla="*/ 5610688 h 6871317"/>
                <a:gd name="connsiteX29" fmla="*/ 106532 w 1189608"/>
                <a:gd name="connsiteY29" fmla="*/ 5592932 h 6871317"/>
                <a:gd name="connsiteX30" fmla="*/ 124287 w 1189608"/>
                <a:gd name="connsiteY30" fmla="*/ 5566299 h 6871317"/>
                <a:gd name="connsiteX31" fmla="*/ 133165 w 1189608"/>
                <a:gd name="connsiteY31" fmla="*/ 5539666 h 6871317"/>
                <a:gd name="connsiteX32" fmla="*/ 142043 w 1189608"/>
                <a:gd name="connsiteY32" fmla="*/ 5495278 h 6871317"/>
                <a:gd name="connsiteX33" fmla="*/ 195309 w 1189608"/>
                <a:gd name="connsiteY33" fmla="*/ 5450890 h 6871317"/>
                <a:gd name="connsiteX34" fmla="*/ 213064 w 1189608"/>
                <a:gd name="connsiteY34" fmla="*/ 5424257 h 6871317"/>
                <a:gd name="connsiteX35" fmla="*/ 177553 w 1189608"/>
                <a:gd name="connsiteY35" fmla="*/ 5362113 h 6871317"/>
                <a:gd name="connsiteX36" fmla="*/ 150920 w 1189608"/>
                <a:gd name="connsiteY36" fmla="*/ 5317725 h 6871317"/>
                <a:gd name="connsiteX37" fmla="*/ 97654 w 1189608"/>
                <a:gd name="connsiteY37" fmla="*/ 5282214 h 6871317"/>
                <a:gd name="connsiteX38" fmla="*/ 115410 w 1189608"/>
                <a:gd name="connsiteY38" fmla="*/ 5255581 h 6871317"/>
                <a:gd name="connsiteX39" fmla="*/ 142043 w 1189608"/>
                <a:gd name="connsiteY39" fmla="*/ 5246703 h 6871317"/>
                <a:gd name="connsiteX40" fmla="*/ 230819 w 1189608"/>
                <a:gd name="connsiteY40" fmla="*/ 5211193 h 6871317"/>
                <a:gd name="connsiteX41" fmla="*/ 319596 w 1189608"/>
                <a:gd name="connsiteY41" fmla="*/ 5157927 h 6871317"/>
                <a:gd name="connsiteX42" fmla="*/ 390617 w 1189608"/>
                <a:gd name="connsiteY42" fmla="*/ 5113538 h 6871317"/>
                <a:gd name="connsiteX43" fmla="*/ 399495 w 1189608"/>
                <a:gd name="connsiteY43" fmla="*/ 5086905 h 6871317"/>
                <a:gd name="connsiteX44" fmla="*/ 346229 w 1189608"/>
                <a:gd name="connsiteY44" fmla="*/ 5051395 h 6871317"/>
                <a:gd name="connsiteX45" fmla="*/ 319596 w 1189608"/>
                <a:gd name="connsiteY45" fmla="*/ 5024761 h 6871317"/>
                <a:gd name="connsiteX46" fmla="*/ 292963 w 1189608"/>
                <a:gd name="connsiteY46" fmla="*/ 4989251 h 6871317"/>
                <a:gd name="connsiteX47" fmla="*/ 266330 w 1189608"/>
                <a:gd name="connsiteY47" fmla="*/ 4971495 h 6871317"/>
                <a:gd name="connsiteX48" fmla="*/ 239697 w 1189608"/>
                <a:gd name="connsiteY48" fmla="*/ 4935985 h 6871317"/>
                <a:gd name="connsiteX49" fmla="*/ 221942 w 1189608"/>
                <a:gd name="connsiteY49" fmla="*/ 4918229 h 6871317"/>
                <a:gd name="connsiteX50" fmla="*/ 213064 w 1189608"/>
                <a:gd name="connsiteY50" fmla="*/ 4891596 h 6871317"/>
                <a:gd name="connsiteX51" fmla="*/ 204186 w 1189608"/>
                <a:gd name="connsiteY51" fmla="*/ 4838330 h 6871317"/>
                <a:gd name="connsiteX52" fmla="*/ 177553 w 1189608"/>
                <a:gd name="connsiteY52" fmla="*/ 4820575 h 6871317"/>
                <a:gd name="connsiteX53" fmla="*/ 186431 w 1189608"/>
                <a:gd name="connsiteY53" fmla="*/ 4793942 h 6871317"/>
                <a:gd name="connsiteX54" fmla="*/ 204186 w 1189608"/>
                <a:gd name="connsiteY54" fmla="*/ 4767309 h 6871317"/>
                <a:gd name="connsiteX55" fmla="*/ 177553 w 1189608"/>
                <a:gd name="connsiteY55" fmla="*/ 4731798 h 6871317"/>
                <a:gd name="connsiteX56" fmla="*/ 168676 w 1189608"/>
                <a:gd name="connsiteY56" fmla="*/ 4705165 h 6871317"/>
                <a:gd name="connsiteX57" fmla="*/ 106532 w 1189608"/>
                <a:gd name="connsiteY57" fmla="*/ 4687410 h 6871317"/>
                <a:gd name="connsiteX58" fmla="*/ 79899 w 1189608"/>
                <a:gd name="connsiteY58" fmla="*/ 4669655 h 6871317"/>
                <a:gd name="connsiteX59" fmla="*/ 124287 w 1189608"/>
                <a:gd name="connsiteY59" fmla="*/ 4643022 h 6871317"/>
                <a:gd name="connsiteX60" fmla="*/ 150920 w 1189608"/>
                <a:gd name="connsiteY60" fmla="*/ 4625266 h 6871317"/>
                <a:gd name="connsiteX61" fmla="*/ 186431 w 1189608"/>
                <a:gd name="connsiteY61" fmla="*/ 4607511 h 6871317"/>
                <a:gd name="connsiteX62" fmla="*/ 177553 w 1189608"/>
                <a:gd name="connsiteY62" fmla="*/ 4572000 h 6871317"/>
                <a:gd name="connsiteX63" fmla="*/ 142043 w 1189608"/>
                <a:gd name="connsiteY63" fmla="*/ 4554245 h 6871317"/>
                <a:gd name="connsiteX64" fmla="*/ 124287 w 1189608"/>
                <a:gd name="connsiteY64" fmla="*/ 4536490 h 6871317"/>
                <a:gd name="connsiteX65" fmla="*/ 142043 w 1189608"/>
                <a:gd name="connsiteY65" fmla="*/ 4509857 h 6871317"/>
                <a:gd name="connsiteX66" fmla="*/ 186431 w 1189608"/>
                <a:gd name="connsiteY66" fmla="*/ 4465468 h 6871317"/>
                <a:gd name="connsiteX67" fmla="*/ 195309 w 1189608"/>
                <a:gd name="connsiteY67" fmla="*/ 4438835 h 6871317"/>
                <a:gd name="connsiteX68" fmla="*/ 213064 w 1189608"/>
                <a:gd name="connsiteY68" fmla="*/ 4403325 h 6871317"/>
                <a:gd name="connsiteX69" fmla="*/ 195309 w 1189608"/>
                <a:gd name="connsiteY69" fmla="*/ 4323426 h 6871317"/>
                <a:gd name="connsiteX70" fmla="*/ 177553 w 1189608"/>
                <a:gd name="connsiteY70" fmla="*/ 4305670 h 6871317"/>
                <a:gd name="connsiteX71" fmla="*/ 106532 w 1189608"/>
                <a:gd name="connsiteY71" fmla="*/ 4261282 h 6871317"/>
                <a:gd name="connsiteX72" fmla="*/ 62144 w 1189608"/>
                <a:gd name="connsiteY72" fmla="*/ 4208016 h 6871317"/>
                <a:gd name="connsiteX73" fmla="*/ 88777 w 1189608"/>
                <a:gd name="connsiteY73" fmla="*/ 4190261 h 6871317"/>
                <a:gd name="connsiteX74" fmla="*/ 115410 w 1189608"/>
                <a:gd name="connsiteY74" fmla="*/ 4163628 h 6871317"/>
                <a:gd name="connsiteX75" fmla="*/ 186431 w 1189608"/>
                <a:gd name="connsiteY75" fmla="*/ 4110361 h 6871317"/>
                <a:gd name="connsiteX76" fmla="*/ 204186 w 1189608"/>
                <a:gd name="connsiteY76" fmla="*/ 4083728 h 6871317"/>
                <a:gd name="connsiteX77" fmla="*/ 248575 w 1189608"/>
                <a:gd name="connsiteY77" fmla="*/ 4012707 h 6871317"/>
                <a:gd name="connsiteX78" fmla="*/ 266330 w 1189608"/>
                <a:gd name="connsiteY78" fmla="*/ 3977196 h 6871317"/>
                <a:gd name="connsiteX79" fmla="*/ 301841 w 1189608"/>
                <a:gd name="connsiteY79" fmla="*/ 3941686 h 6871317"/>
                <a:gd name="connsiteX80" fmla="*/ 310718 w 1189608"/>
                <a:gd name="connsiteY80" fmla="*/ 3906175 h 6871317"/>
                <a:gd name="connsiteX81" fmla="*/ 319596 w 1189608"/>
                <a:gd name="connsiteY81" fmla="*/ 3879542 h 6871317"/>
                <a:gd name="connsiteX82" fmla="*/ 310718 w 1189608"/>
                <a:gd name="connsiteY82" fmla="*/ 3817398 h 6871317"/>
                <a:gd name="connsiteX83" fmla="*/ 292963 w 1189608"/>
                <a:gd name="connsiteY83" fmla="*/ 3755255 h 6871317"/>
                <a:gd name="connsiteX84" fmla="*/ 239697 w 1189608"/>
                <a:gd name="connsiteY84" fmla="*/ 3737499 h 6871317"/>
                <a:gd name="connsiteX85" fmla="*/ 213064 w 1189608"/>
                <a:gd name="connsiteY85" fmla="*/ 3710866 h 6871317"/>
                <a:gd name="connsiteX86" fmla="*/ 177553 w 1189608"/>
                <a:gd name="connsiteY86" fmla="*/ 3684233 h 6871317"/>
                <a:gd name="connsiteX87" fmla="*/ 142043 w 1189608"/>
                <a:gd name="connsiteY87" fmla="*/ 3630967 h 6871317"/>
                <a:gd name="connsiteX88" fmla="*/ 133165 w 1189608"/>
                <a:gd name="connsiteY88" fmla="*/ 3533313 h 6871317"/>
                <a:gd name="connsiteX89" fmla="*/ 106532 w 1189608"/>
                <a:gd name="connsiteY89" fmla="*/ 3524435 h 6871317"/>
                <a:gd name="connsiteX90" fmla="*/ 62144 w 1189608"/>
                <a:gd name="connsiteY90" fmla="*/ 3444536 h 6871317"/>
                <a:gd name="connsiteX91" fmla="*/ 88777 w 1189608"/>
                <a:gd name="connsiteY91" fmla="*/ 3400148 h 6871317"/>
                <a:gd name="connsiteX92" fmla="*/ 97654 w 1189608"/>
                <a:gd name="connsiteY92" fmla="*/ 3364637 h 6871317"/>
                <a:gd name="connsiteX93" fmla="*/ 88777 w 1189608"/>
                <a:gd name="connsiteY93" fmla="*/ 3311371 h 6871317"/>
                <a:gd name="connsiteX94" fmla="*/ 62144 w 1189608"/>
                <a:gd name="connsiteY94" fmla="*/ 3275861 h 6871317"/>
                <a:gd name="connsiteX95" fmla="*/ 17755 w 1189608"/>
                <a:gd name="connsiteY95" fmla="*/ 3240350 h 6871317"/>
                <a:gd name="connsiteX96" fmla="*/ 0 w 1189608"/>
                <a:gd name="connsiteY96" fmla="*/ 3213717 h 6871317"/>
                <a:gd name="connsiteX97" fmla="*/ 17755 w 1189608"/>
                <a:gd name="connsiteY97" fmla="*/ 3195961 h 6871317"/>
                <a:gd name="connsiteX98" fmla="*/ 26633 w 1189608"/>
                <a:gd name="connsiteY98" fmla="*/ 3169328 h 6871317"/>
                <a:gd name="connsiteX99" fmla="*/ 62144 w 1189608"/>
                <a:gd name="connsiteY99" fmla="*/ 3124940 h 6871317"/>
                <a:gd name="connsiteX100" fmla="*/ 88777 w 1189608"/>
                <a:gd name="connsiteY100" fmla="*/ 3107185 h 6871317"/>
                <a:gd name="connsiteX101" fmla="*/ 97654 w 1189608"/>
                <a:gd name="connsiteY101" fmla="*/ 3080552 h 6871317"/>
                <a:gd name="connsiteX102" fmla="*/ 115410 w 1189608"/>
                <a:gd name="connsiteY102" fmla="*/ 3062796 h 6871317"/>
                <a:gd name="connsiteX103" fmla="*/ 124287 w 1189608"/>
                <a:gd name="connsiteY103" fmla="*/ 3009530 h 6871317"/>
                <a:gd name="connsiteX104" fmla="*/ 142043 w 1189608"/>
                <a:gd name="connsiteY104" fmla="*/ 2991775 h 6871317"/>
                <a:gd name="connsiteX105" fmla="*/ 239697 w 1189608"/>
                <a:gd name="connsiteY105" fmla="*/ 2938509 h 6871317"/>
                <a:gd name="connsiteX106" fmla="*/ 284085 w 1189608"/>
                <a:gd name="connsiteY106" fmla="*/ 2911876 h 6871317"/>
                <a:gd name="connsiteX107" fmla="*/ 355107 w 1189608"/>
                <a:gd name="connsiteY107" fmla="*/ 2858610 h 6871317"/>
                <a:gd name="connsiteX108" fmla="*/ 346229 w 1189608"/>
                <a:gd name="connsiteY108" fmla="*/ 2787589 h 6871317"/>
                <a:gd name="connsiteX109" fmla="*/ 319596 w 1189608"/>
                <a:gd name="connsiteY109" fmla="*/ 2778711 h 6871317"/>
                <a:gd name="connsiteX110" fmla="*/ 292963 w 1189608"/>
                <a:gd name="connsiteY110" fmla="*/ 2752078 h 6871317"/>
                <a:gd name="connsiteX111" fmla="*/ 266330 w 1189608"/>
                <a:gd name="connsiteY111" fmla="*/ 2698812 h 6871317"/>
                <a:gd name="connsiteX112" fmla="*/ 230819 w 1189608"/>
                <a:gd name="connsiteY112" fmla="*/ 2681057 h 6871317"/>
                <a:gd name="connsiteX113" fmla="*/ 186431 w 1189608"/>
                <a:gd name="connsiteY113" fmla="*/ 2645546 h 6871317"/>
                <a:gd name="connsiteX114" fmla="*/ 124287 w 1189608"/>
                <a:gd name="connsiteY114" fmla="*/ 2592280 h 6871317"/>
                <a:gd name="connsiteX115" fmla="*/ 71021 w 1189608"/>
                <a:gd name="connsiteY115" fmla="*/ 2556769 h 6871317"/>
                <a:gd name="connsiteX116" fmla="*/ 97654 w 1189608"/>
                <a:gd name="connsiteY116" fmla="*/ 2459115 h 6871317"/>
                <a:gd name="connsiteX117" fmla="*/ 115410 w 1189608"/>
                <a:gd name="connsiteY117" fmla="*/ 2441360 h 6871317"/>
                <a:gd name="connsiteX118" fmla="*/ 142043 w 1189608"/>
                <a:gd name="connsiteY118" fmla="*/ 2388094 h 6871317"/>
                <a:gd name="connsiteX119" fmla="*/ 159798 w 1189608"/>
                <a:gd name="connsiteY119" fmla="*/ 2370338 h 6871317"/>
                <a:gd name="connsiteX120" fmla="*/ 177553 w 1189608"/>
                <a:gd name="connsiteY120" fmla="*/ 2343705 h 6871317"/>
                <a:gd name="connsiteX121" fmla="*/ 221942 w 1189608"/>
                <a:gd name="connsiteY121" fmla="*/ 2308195 h 6871317"/>
                <a:gd name="connsiteX122" fmla="*/ 204186 w 1189608"/>
                <a:gd name="connsiteY122" fmla="*/ 2290439 h 6871317"/>
                <a:gd name="connsiteX123" fmla="*/ 159798 w 1189608"/>
                <a:gd name="connsiteY123" fmla="*/ 2281561 h 6871317"/>
                <a:gd name="connsiteX124" fmla="*/ 142043 w 1189608"/>
                <a:gd name="connsiteY124" fmla="*/ 2228295 h 6871317"/>
                <a:gd name="connsiteX125" fmla="*/ 186431 w 1189608"/>
                <a:gd name="connsiteY125" fmla="*/ 2148396 h 6871317"/>
                <a:gd name="connsiteX126" fmla="*/ 177553 w 1189608"/>
                <a:gd name="connsiteY126" fmla="*/ 2104008 h 6871317"/>
                <a:gd name="connsiteX127" fmla="*/ 88777 w 1189608"/>
                <a:gd name="connsiteY127" fmla="*/ 2068497 h 6871317"/>
                <a:gd name="connsiteX128" fmla="*/ 44388 w 1189608"/>
                <a:gd name="connsiteY128" fmla="*/ 2032987 h 6871317"/>
                <a:gd name="connsiteX129" fmla="*/ 62144 w 1189608"/>
                <a:gd name="connsiteY129" fmla="*/ 1953088 h 6871317"/>
                <a:gd name="connsiteX130" fmla="*/ 79899 w 1189608"/>
                <a:gd name="connsiteY130" fmla="*/ 1926455 h 6871317"/>
                <a:gd name="connsiteX131" fmla="*/ 97654 w 1189608"/>
                <a:gd name="connsiteY131" fmla="*/ 1890944 h 6871317"/>
                <a:gd name="connsiteX132" fmla="*/ 106532 w 1189608"/>
                <a:gd name="connsiteY132" fmla="*/ 1855433 h 6871317"/>
                <a:gd name="connsiteX133" fmla="*/ 115410 w 1189608"/>
                <a:gd name="connsiteY133" fmla="*/ 1828800 h 6871317"/>
                <a:gd name="connsiteX134" fmla="*/ 88777 w 1189608"/>
                <a:gd name="connsiteY134" fmla="*/ 1731146 h 6871317"/>
                <a:gd name="connsiteX135" fmla="*/ 44388 w 1189608"/>
                <a:gd name="connsiteY135" fmla="*/ 1686758 h 6871317"/>
                <a:gd name="connsiteX136" fmla="*/ 26633 w 1189608"/>
                <a:gd name="connsiteY136" fmla="*/ 1624614 h 6871317"/>
                <a:gd name="connsiteX137" fmla="*/ 44388 w 1189608"/>
                <a:gd name="connsiteY137" fmla="*/ 1535837 h 6871317"/>
                <a:gd name="connsiteX138" fmla="*/ 62144 w 1189608"/>
                <a:gd name="connsiteY138" fmla="*/ 1491449 h 6871317"/>
                <a:gd name="connsiteX139" fmla="*/ 79899 w 1189608"/>
                <a:gd name="connsiteY139" fmla="*/ 1420428 h 6871317"/>
                <a:gd name="connsiteX140" fmla="*/ 88777 w 1189608"/>
                <a:gd name="connsiteY140" fmla="*/ 1269507 h 6871317"/>
                <a:gd name="connsiteX141" fmla="*/ 124287 w 1189608"/>
                <a:gd name="connsiteY141" fmla="*/ 1233996 h 6871317"/>
                <a:gd name="connsiteX142" fmla="*/ 142043 w 1189608"/>
                <a:gd name="connsiteY142" fmla="*/ 1207363 h 6871317"/>
                <a:gd name="connsiteX143" fmla="*/ 195309 w 1189608"/>
                <a:gd name="connsiteY143" fmla="*/ 1145220 h 6871317"/>
                <a:gd name="connsiteX144" fmla="*/ 177553 w 1189608"/>
                <a:gd name="connsiteY144" fmla="*/ 1127464 h 6871317"/>
                <a:gd name="connsiteX145" fmla="*/ 159798 w 1189608"/>
                <a:gd name="connsiteY145" fmla="*/ 1029810 h 6871317"/>
                <a:gd name="connsiteX146" fmla="*/ 150920 w 1189608"/>
                <a:gd name="connsiteY146" fmla="*/ 1003177 h 6871317"/>
                <a:gd name="connsiteX147" fmla="*/ 133165 w 1189608"/>
                <a:gd name="connsiteY147" fmla="*/ 941033 h 6871317"/>
                <a:gd name="connsiteX148" fmla="*/ 115410 w 1189608"/>
                <a:gd name="connsiteY148" fmla="*/ 905523 h 6871317"/>
                <a:gd name="connsiteX149" fmla="*/ 124287 w 1189608"/>
                <a:gd name="connsiteY149" fmla="*/ 870012 h 6871317"/>
                <a:gd name="connsiteX150" fmla="*/ 133165 w 1189608"/>
                <a:gd name="connsiteY150" fmla="*/ 825624 h 6871317"/>
                <a:gd name="connsiteX151" fmla="*/ 142043 w 1189608"/>
                <a:gd name="connsiteY151" fmla="*/ 798991 h 6871317"/>
                <a:gd name="connsiteX152" fmla="*/ 124287 w 1189608"/>
                <a:gd name="connsiteY152" fmla="*/ 754602 h 6871317"/>
                <a:gd name="connsiteX153" fmla="*/ 79899 w 1189608"/>
                <a:gd name="connsiteY153" fmla="*/ 701336 h 6871317"/>
                <a:gd name="connsiteX154" fmla="*/ 71021 w 1189608"/>
                <a:gd name="connsiteY154" fmla="*/ 674703 h 6871317"/>
                <a:gd name="connsiteX155" fmla="*/ 106532 w 1189608"/>
                <a:gd name="connsiteY155" fmla="*/ 621437 h 6871317"/>
                <a:gd name="connsiteX156" fmla="*/ 124287 w 1189608"/>
                <a:gd name="connsiteY156" fmla="*/ 568171 h 6871317"/>
                <a:gd name="connsiteX157" fmla="*/ 133165 w 1189608"/>
                <a:gd name="connsiteY157" fmla="*/ 541538 h 6871317"/>
                <a:gd name="connsiteX158" fmla="*/ 115410 w 1189608"/>
                <a:gd name="connsiteY158" fmla="*/ 479395 h 6871317"/>
                <a:gd name="connsiteX159" fmla="*/ 97654 w 1189608"/>
                <a:gd name="connsiteY159" fmla="*/ 461639 h 6871317"/>
                <a:gd name="connsiteX160" fmla="*/ 115410 w 1189608"/>
                <a:gd name="connsiteY160" fmla="*/ 292963 h 6871317"/>
                <a:gd name="connsiteX161" fmla="*/ 150920 w 1189608"/>
                <a:gd name="connsiteY161" fmla="*/ 266330 h 6871317"/>
                <a:gd name="connsiteX162" fmla="*/ 186431 w 1189608"/>
                <a:gd name="connsiteY162" fmla="*/ 221942 h 6871317"/>
                <a:gd name="connsiteX163" fmla="*/ 195309 w 1189608"/>
                <a:gd name="connsiteY163" fmla="*/ 195309 h 6871317"/>
                <a:gd name="connsiteX164" fmla="*/ 186431 w 1189608"/>
                <a:gd name="connsiteY164" fmla="*/ 168676 h 6871317"/>
                <a:gd name="connsiteX165" fmla="*/ 150920 w 1189608"/>
                <a:gd name="connsiteY165" fmla="*/ 159798 h 6871317"/>
                <a:gd name="connsiteX166" fmla="*/ 159798 w 1189608"/>
                <a:gd name="connsiteY166" fmla="*/ 124288 h 6871317"/>
                <a:gd name="connsiteX167" fmla="*/ 195309 w 1189608"/>
                <a:gd name="connsiteY167" fmla="*/ 106532 h 6871317"/>
                <a:gd name="connsiteX168" fmla="*/ 221942 w 1189608"/>
                <a:gd name="connsiteY168" fmla="*/ 88777 h 6871317"/>
                <a:gd name="connsiteX169" fmla="*/ 177553 w 1189608"/>
                <a:gd name="connsiteY169" fmla="*/ 53266 h 6871317"/>
                <a:gd name="connsiteX170" fmla="*/ 168676 w 1189608"/>
                <a:gd name="connsiteY170" fmla="*/ 8878 h 6871317"/>
                <a:gd name="connsiteX171" fmla="*/ 1180730 w 1189608"/>
                <a:gd name="connsiteY171" fmla="*/ 0 h 6871317"/>
                <a:gd name="connsiteX0" fmla="*/ 1173200 w 1189608"/>
                <a:gd name="connsiteY0" fmla="*/ 0 h 6864967"/>
                <a:gd name="connsiteX1" fmla="*/ 1189608 w 1189608"/>
                <a:gd name="connsiteY1" fmla="*/ 6864967 h 6864967"/>
                <a:gd name="connsiteX2" fmla="*/ 124287 w 1189608"/>
                <a:gd name="connsiteY2" fmla="*/ 6864967 h 6864967"/>
                <a:gd name="connsiteX3" fmla="*/ 195309 w 1189608"/>
                <a:gd name="connsiteY3" fmla="*/ 6687413 h 6864967"/>
                <a:gd name="connsiteX4" fmla="*/ 106532 w 1189608"/>
                <a:gd name="connsiteY4" fmla="*/ 6643025 h 6864967"/>
                <a:gd name="connsiteX5" fmla="*/ 44388 w 1189608"/>
                <a:gd name="connsiteY5" fmla="*/ 6607514 h 6864967"/>
                <a:gd name="connsiteX6" fmla="*/ 8878 w 1189608"/>
                <a:gd name="connsiteY6" fmla="*/ 6598637 h 6864967"/>
                <a:gd name="connsiteX7" fmla="*/ 26633 w 1189608"/>
                <a:gd name="connsiteY7" fmla="*/ 6572004 h 6864967"/>
                <a:gd name="connsiteX8" fmla="*/ 62144 w 1189608"/>
                <a:gd name="connsiteY8" fmla="*/ 6563126 h 6864967"/>
                <a:gd name="connsiteX9" fmla="*/ 79899 w 1189608"/>
                <a:gd name="connsiteY9" fmla="*/ 6509860 h 6864967"/>
                <a:gd name="connsiteX10" fmla="*/ 79899 w 1189608"/>
                <a:gd name="connsiteY10" fmla="*/ 6394450 h 6864967"/>
                <a:gd name="connsiteX11" fmla="*/ 106532 w 1189608"/>
                <a:gd name="connsiteY11" fmla="*/ 6234652 h 6864967"/>
                <a:gd name="connsiteX12" fmla="*/ 124287 w 1189608"/>
                <a:gd name="connsiteY12" fmla="*/ 6145876 h 6864967"/>
                <a:gd name="connsiteX13" fmla="*/ 142043 w 1189608"/>
                <a:gd name="connsiteY13" fmla="*/ 6119243 h 6864967"/>
                <a:gd name="connsiteX14" fmla="*/ 124287 w 1189608"/>
                <a:gd name="connsiteY14" fmla="*/ 6101487 h 6864967"/>
                <a:gd name="connsiteX15" fmla="*/ 142043 w 1189608"/>
                <a:gd name="connsiteY15" fmla="*/ 6065977 h 6864967"/>
                <a:gd name="connsiteX16" fmla="*/ 150920 w 1189608"/>
                <a:gd name="connsiteY16" fmla="*/ 6030466 h 6864967"/>
                <a:gd name="connsiteX17" fmla="*/ 106532 w 1189608"/>
                <a:gd name="connsiteY17" fmla="*/ 5977200 h 6864967"/>
                <a:gd name="connsiteX18" fmla="*/ 88777 w 1189608"/>
                <a:gd name="connsiteY18" fmla="*/ 5950567 h 6864967"/>
                <a:gd name="connsiteX19" fmla="*/ 106532 w 1189608"/>
                <a:gd name="connsiteY19" fmla="*/ 5915056 h 6864967"/>
                <a:gd name="connsiteX20" fmla="*/ 142043 w 1189608"/>
                <a:gd name="connsiteY20" fmla="*/ 5906178 h 6864967"/>
                <a:gd name="connsiteX21" fmla="*/ 168676 w 1189608"/>
                <a:gd name="connsiteY21" fmla="*/ 5879545 h 6864967"/>
                <a:gd name="connsiteX22" fmla="*/ 177553 w 1189608"/>
                <a:gd name="connsiteY22" fmla="*/ 5852912 h 6864967"/>
                <a:gd name="connsiteX23" fmla="*/ 195309 w 1189608"/>
                <a:gd name="connsiteY23" fmla="*/ 5817402 h 6864967"/>
                <a:gd name="connsiteX24" fmla="*/ 177553 w 1189608"/>
                <a:gd name="connsiteY24" fmla="*/ 5781891 h 6864967"/>
                <a:gd name="connsiteX25" fmla="*/ 97654 w 1189608"/>
                <a:gd name="connsiteY25" fmla="*/ 5737503 h 6864967"/>
                <a:gd name="connsiteX26" fmla="*/ 62144 w 1189608"/>
                <a:gd name="connsiteY26" fmla="*/ 5693114 h 6864967"/>
                <a:gd name="connsiteX27" fmla="*/ 71021 w 1189608"/>
                <a:gd name="connsiteY27" fmla="*/ 5666481 h 6864967"/>
                <a:gd name="connsiteX28" fmla="*/ 88777 w 1189608"/>
                <a:gd name="connsiteY28" fmla="*/ 5604338 h 6864967"/>
                <a:gd name="connsiteX29" fmla="*/ 106532 w 1189608"/>
                <a:gd name="connsiteY29" fmla="*/ 5586582 h 6864967"/>
                <a:gd name="connsiteX30" fmla="*/ 124287 w 1189608"/>
                <a:gd name="connsiteY30" fmla="*/ 5559949 h 6864967"/>
                <a:gd name="connsiteX31" fmla="*/ 133165 w 1189608"/>
                <a:gd name="connsiteY31" fmla="*/ 5533316 h 6864967"/>
                <a:gd name="connsiteX32" fmla="*/ 142043 w 1189608"/>
                <a:gd name="connsiteY32" fmla="*/ 5488928 h 6864967"/>
                <a:gd name="connsiteX33" fmla="*/ 195309 w 1189608"/>
                <a:gd name="connsiteY33" fmla="*/ 5444540 h 6864967"/>
                <a:gd name="connsiteX34" fmla="*/ 213064 w 1189608"/>
                <a:gd name="connsiteY34" fmla="*/ 5417907 h 6864967"/>
                <a:gd name="connsiteX35" fmla="*/ 177553 w 1189608"/>
                <a:gd name="connsiteY35" fmla="*/ 5355763 h 6864967"/>
                <a:gd name="connsiteX36" fmla="*/ 150920 w 1189608"/>
                <a:gd name="connsiteY36" fmla="*/ 5311375 h 6864967"/>
                <a:gd name="connsiteX37" fmla="*/ 97654 w 1189608"/>
                <a:gd name="connsiteY37" fmla="*/ 5275864 h 6864967"/>
                <a:gd name="connsiteX38" fmla="*/ 115410 w 1189608"/>
                <a:gd name="connsiteY38" fmla="*/ 5249231 h 6864967"/>
                <a:gd name="connsiteX39" fmla="*/ 142043 w 1189608"/>
                <a:gd name="connsiteY39" fmla="*/ 5240353 h 6864967"/>
                <a:gd name="connsiteX40" fmla="*/ 230819 w 1189608"/>
                <a:gd name="connsiteY40" fmla="*/ 5204843 h 6864967"/>
                <a:gd name="connsiteX41" fmla="*/ 319596 w 1189608"/>
                <a:gd name="connsiteY41" fmla="*/ 5151577 h 6864967"/>
                <a:gd name="connsiteX42" fmla="*/ 390617 w 1189608"/>
                <a:gd name="connsiteY42" fmla="*/ 5107188 h 6864967"/>
                <a:gd name="connsiteX43" fmla="*/ 399495 w 1189608"/>
                <a:gd name="connsiteY43" fmla="*/ 5080555 h 6864967"/>
                <a:gd name="connsiteX44" fmla="*/ 346229 w 1189608"/>
                <a:gd name="connsiteY44" fmla="*/ 5045045 h 6864967"/>
                <a:gd name="connsiteX45" fmla="*/ 319596 w 1189608"/>
                <a:gd name="connsiteY45" fmla="*/ 5018411 h 6864967"/>
                <a:gd name="connsiteX46" fmla="*/ 292963 w 1189608"/>
                <a:gd name="connsiteY46" fmla="*/ 4982901 h 6864967"/>
                <a:gd name="connsiteX47" fmla="*/ 266330 w 1189608"/>
                <a:gd name="connsiteY47" fmla="*/ 4965145 h 6864967"/>
                <a:gd name="connsiteX48" fmla="*/ 239697 w 1189608"/>
                <a:gd name="connsiteY48" fmla="*/ 4929635 h 6864967"/>
                <a:gd name="connsiteX49" fmla="*/ 221942 w 1189608"/>
                <a:gd name="connsiteY49" fmla="*/ 4911879 h 6864967"/>
                <a:gd name="connsiteX50" fmla="*/ 213064 w 1189608"/>
                <a:gd name="connsiteY50" fmla="*/ 4885246 h 6864967"/>
                <a:gd name="connsiteX51" fmla="*/ 204186 w 1189608"/>
                <a:gd name="connsiteY51" fmla="*/ 4831980 h 6864967"/>
                <a:gd name="connsiteX52" fmla="*/ 177553 w 1189608"/>
                <a:gd name="connsiteY52" fmla="*/ 4814225 h 6864967"/>
                <a:gd name="connsiteX53" fmla="*/ 186431 w 1189608"/>
                <a:gd name="connsiteY53" fmla="*/ 4787592 h 6864967"/>
                <a:gd name="connsiteX54" fmla="*/ 204186 w 1189608"/>
                <a:gd name="connsiteY54" fmla="*/ 4760959 h 6864967"/>
                <a:gd name="connsiteX55" fmla="*/ 177553 w 1189608"/>
                <a:gd name="connsiteY55" fmla="*/ 4725448 h 6864967"/>
                <a:gd name="connsiteX56" fmla="*/ 168676 w 1189608"/>
                <a:gd name="connsiteY56" fmla="*/ 4698815 h 6864967"/>
                <a:gd name="connsiteX57" fmla="*/ 106532 w 1189608"/>
                <a:gd name="connsiteY57" fmla="*/ 4681060 h 6864967"/>
                <a:gd name="connsiteX58" fmla="*/ 79899 w 1189608"/>
                <a:gd name="connsiteY58" fmla="*/ 4663305 h 6864967"/>
                <a:gd name="connsiteX59" fmla="*/ 124287 w 1189608"/>
                <a:gd name="connsiteY59" fmla="*/ 4636672 h 6864967"/>
                <a:gd name="connsiteX60" fmla="*/ 150920 w 1189608"/>
                <a:gd name="connsiteY60" fmla="*/ 4618916 h 6864967"/>
                <a:gd name="connsiteX61" fmla="*/ 186431 w 1189608"/>
                <a:gd name="connsiteY61" fmla="*/ 4601161 h 6864967"/>
                <a:gd name="connsiteX62" fmla="*/ 177553 w 1189608"/>
                <a:gd name="connsiteY62" fmla="*/ 4565650 h 6864967"/>
                <a:gd name="connsiteX63" fmla="*/ 142043 w 1189608"/>
                <a:gd name="connsiteY63" fmla="*/ 4547895 h 6864967"/>
                <a:gd name="connsiteX64" fmla="*/ 124287 w 1189608"/>
                <a:gd name="connsiteY64" fmla="*/ 4530140 h 6864967"/>
                <a:gd name="connsiteX65" fmla="*/ 142043 w 1189608"/>
                <a:gd name="connsiteY65" fmla="*/ 4503507 h 6864967"/>
                <a:gd name="connsiteX66" fmla="*/ 186431 w 1189608"/>
                <a:gd name="connsiteY66" fmla="*/ 4459118 h 6864967"/>
                <a:gd name="connsiteX67" fmla="*/ 195309 w 1189608"/>
                <a:gd name="connsiteY67" fmla="*/ 4432485 h 6864967"/>
                <a:gd name="connsiteX68" fmla="*/ 213064 w 1189608"/>
                <a:gd name="connsiteY68" fmla="*/ 4396975 h 6864967"/>
                <a:gd name="connsiteX69" fmla="*/ 195309 w 1189608"/>
                <a:gd name="connsiteY69" fmla="*/ 4317076 h 6864967"/>
                <a:gd name="connsiteX70" fmla="*/ 177553 w 1189608"/>
                <a:gd name="connsiteY70" fmla="*/ 4299320 h 6864967"/>
                <a:gd name="connsiteX71" fmla="*/ 106532 w 1189608"/>
                <a:gd name="connsiteY71" fmla="*/ 4254932 h 6864967"/>
                <a:gd name="connsiteX72" fmla="*/ 62144 w 1189608"/>
                <a:gd name="connsiteY72" fmla="*/ 4201666 h 6864967"/>
                <a:gd name="connsiteX73" fmla="*/ 88777 w 1189608"/>
                <a:gd name="connsiteY73" fmla="*/ 4183911 h 6864967"/>
                <a:gd name="connsiteX74" fmla="*/ 115410 w 1189608"/>
                <a:gd name="connsiteY74" fmla="*/ 4157278 h 6864967"/>
                <a:gd name="connsiteX75" fmla="*/ 186431 w 1189608"/>
                <a:gd name="connsiteY75" fmla="*/ 4104011 h 6864967"/>
                <a:gd name="connsiteX76" fmla="*/ 204186 w 1189608"/>
                <a:gd name="connsiteY76" fmla="*/ 4077378 h 6864967"/>
                <a:gd name="connsiteX77" fmla="*/ 248575 w 1189608"/>
                <a:gd name="connsiteY77" fmla="*/ 4006357 h 6864967"/>
                <a:gd name="connsiteX78" fmla="*/ 266330 w 1189608"/>
                <a:gd name="connsiteY78" fmla="*/ 3970846 h 6864967"/>
                <a:gd name="connsiteX79" fmla="*/ 301841 w 1189608"/>
                <a:gd name="connsiteY79" fmla="*/ 3935336 h 6864967"/>
                <a:gd name="connsiteX80" fmla="*/ 310718 w 1189608"/>
                <a:gd name="connsiteY80" fmla="*/ 3899825 h 6864967"/>
                <a:gd name="connsiteX81" fmla="*/ 319596 w 1189608"/>
                <a:gd name="connsiteY81" fmla="*/ 3873192 h 6864967"/>
                <a:gd name="connsiteX82" fmla="*/ 310718 w 1189608"/>
                <a:gd name="connsiteY82" fmla="*/ 3811048 h 6864967"/>
                <a:gd name="connsiteX83" fmla="*/ 292963 w 1189608"/>
                <a:gd name="connsiteY83" fmla="*/ 3748905 h 6864967"/>
                <a:gd name="connsiteX84" fmla="*/ 239697 w 1189608"/>
                <a:gd name="connsiteY84" fmla="*/ 3731149 h 6864967"/>
                <a:gd name="connsiteX85" fmla="*/ 213064 w 1189608"/>
                <a:gd name="connsiteY85" fmla="*/ 3704516 h 6864967"/>
                <a:gd name="connsiteX86" fmla="*/ 177553 w 1189608"/>
                <a:gd name="connsiteY86" fmla="*/ 3677883 h 6864967"/>
                <a:gd name="connsiteX87" fmla="*/ 142043 w 1189608"/>
                <a:gd name="connsiteY87" fmla="*/ 3624617 h 6864967"/>
                <a:gd name="connsiteX88" fmla="*/ 133165 w 1189608"/>
                <a:gd name="connsiteY88" fmla="*/ 3526963 h 6864967"/>
                <a:gd name="connsiteX89" fmla="*/ 106532 w 1189608"/>
                <a:gd name="connsiteY89" fmla="*/ 3518085 h 6864967"/>
                <a:gd name="connsiteX90" fmla="*/ 62144 w 1189608"/>
                <a:gd name="connsiteY90" fmla="*/ 3438186 h 6864967"/>
                <a:gd name="connsiteX91" fmla="*/ 88777 w 1189608"/>
                <a:gd name="connsiteY91" fmla="*/ 3393798 h 6864967"/>
                <a:gd name="connsiteX92" fmla="*/ 97654 w 1189608"/>
                <a:gd name="connsiteY92" fmla="*/ 3358287 h 6864967"/>
                <a:gd name="connsiteX93" fmla="*/ 88777 w 1189608"/>
                <a:gd name="connsiteY93" fmla="*/ 3305021 h 6864967"/>
                <a:gd name="connsiteX94" fmla="*/ 62144 w 1189608"/>
                <a:gd name="connsiteY94" fmla="*/ 3269511 h 6864967"/>
                <a:gd name="connsiteX95" fmla="*/ 17755 w 1189608"/>
                <a:gd name="connsiteY95" fmla="*/ 3234000 h 6864967"/>
                <a:gd name="connsiteX96" fmla="*/ 0 w 1189608"/>
                <a:gd name="connsiteY96" fmla="*/ 3207367 h 6864967"/>
                <a:gd name="connsiteX97" fmla="*/ 17755 w 1189608"/>
                <a:gd name="connsiteY97" fmla="*/ 3189611 h 6864967"/>
                <a:gd name="connsiteX98" fmla="*/ 26633 w 1189608"/>
                <a:gd name="connsiteY98" fmla="*/ 3162978 h 6864967"/>
                <a:gd name="connsiteX99" fmla="*/ 62144 w 1189608"/>
                <a:gd name="connsiteY99" fmla="*/ 3118590 h 6864967"/>
                <a:gd name="connsiteX100" fmla="*/ 88777 w 1189608"/>
                <a:gd name="connsiteY100" fmla="*/ 3100835 h 6864967"/>
                <a:gd name="connsiteX101" fmla="*/ 97654 w 1189608"/>
                <a:gd name="connsiteY101" fmla="*/ 3074202 h 6864967"/>
                <a:gd name="connsiteX102" fmla="*/ 115410 w 1189608"/>
                <a:gd name="connsiteY102" fmla="*/ 3056446 h 6864967"/>
                <a:gd name="connsiteX103" fmla="*/ 124287 w 1189608"/>
                <a:gd name="connsiteY103" fmla="*/ 3003180 h 6864967"/>
                <a:gd name="connsiteX104" fmla="*/ 142043 w 1189608"/>
                <a:gd name="connsiteY104" fmla="*/ 2985425 h 6864967"/>
                <a:gd name="connsiteX105" fmla="*/ 239697 w 1189608"/>
                <a:gd name="connsiteY105" fmla="*/ 2932159 h 6864967"/>
                <a:gd name="connsiteX106" fmla="*/ 284085 w 1189608"/>
                <a:gd name="connsiteY106" fmla="*/ 2905526 h 6864967"/>
                <a:gd name="connsiteX107" fmla="*/ 355107 w 1189608"/>
                <a:gd name="connsiteY107" fmla="*/ 2852260 h 6864967"/>
                <a:gd name="connsiteX108" fmla="*/ 346229 w 1189608"/>
                <a:gd name="connsiteY108" fmla="*/ 2781239 h 6864967"/>
                <a:gd name="connsiteX109" fmla="*/ 319596 w 1189608"/>
                <a:gd name="connsiteY109" fmla="*/ 2772361 h 6864967"/>
                <a:gd name="connsiteX110" fmla="*/ 292963 w 1189608"/>
                <a:gd name="connsiteY110" fmla="*/ 2745728 h 6864967"/>
                <a:gd name="connsiteX111" fmla="*/ 266330 w 1189608"/>
                <a:gd name="connsiteY111" fmla="*/ 2692462 h 6864967"/>
                <a:gd name="connsiteX112" fmla="*/ 230819 w 1189608"/>
                <a:gd name="connsiteY112" fmla="*/ 2674707 h 6864967"/>
                <a:gd name="connsiteX113" fmla="*/ 186431 w 1189608"/>
                <a:gd name="connsiteY113" fmla="*/ 2639196 h 6864967"/>
                <a:gd name="connsiteX114" fmla="*/ 124287 w 1189608"/>
                <a:gd name="connsiteY114" fmla="*/ 2585930 h 6864967"/>
                <a:gd name="connsiteX115" fmla="*/ 71021 w 1189608"/>
                <a:gd name="connsiteY115" fmla="*/ 2550419 h 6864967"/>
                <a:gd name="connsiteX116" fmla="*/ 97654 w 1189608"/>
                <a:gd name="connsiteY116" fmla="*/ 2452765 h 6864967"/>
                <a:gd name="connsiteX117" fmla="*/ 115410 w 1189608"/>
                <a:gd name="connsiteY117" fmla="*/ 2435010 h 6864967"/>
                <a:gd name="connsiteX118" fmla="*/ 142043 w 1189608"/>
                <a:gd name="connsiteY118" fmla="*/ 2381744 h 6864967"/>
                <a:gd name="connsiteX119" fmla="*/ 159798 w 1189608"/>
                <a:gd name="connsiteY119" fmla="*/ 2363988 h 6864967"/>
                <a:gd name="connsiteX120" fmla="*/ 177553 w 1189608"/>
                <a:gd name="connsiteY120" fmla="*/ 2337355 h 6864967"/>
                <a:gd name="connsiteX121" fmla="*/ 221942 w 1189608"/>
                <a:gd name="connsiteY121" fmla="*/ 2301845 h 6864967"/>
                <a:gd name="connsiteX122" fmla="*/ 204186 w 1189608"/>
                <a:gd name="connsiteY122" fmla="*/ 2284089 h 6864967"/>
                <a:gd name="connsiteX123" fmla="*/ 159798 w 1189608"/>
                <a:gd name="connsiteY123" fmla="*/ 2275211 h 6864967"/>
                <a:gd name="connsiteX124" fmla="*/ 142043 w 1189608"/>
                <a:gd name="connsiteY124" fmla="*/ 2221945 h 6864967"/>
                <a:gd name="connsiteX125" fmla="*/ 186431 w 1189608"/>
                <a:gd name="connsiteY125" fmla="*/ 2142046 h 6864967"/>
                <a:gd name="connsiteX126" fmla="*/ 177553 w 1189608"/>
                <a:gd name="connsiteY126" fmla="*/ 2097658 h 6864967"/>
                <a:gd name="connsiteX127" fmla="*/ 88777 w 1189608"/>
                <a:gd name="connsiteY127" fmla="*/ 2062147 h 6864967"/>
                <a:gd name="connsiteX128" fmla="*/ 44388 w 1189608"/>
                <a:gd name="connsiteY128" fmla="*/ 2026637 h 6864967"/>
                <a:gd name="connsiteX129" fmla="*/ 62144 w 1189608"/>
                <a:gd name="connsiteY129" fmla="*/ 1946738 h 6864967"/>
                <a:gd name="connsiteX130" fmla="*/ 79899 w 1189608"/>
                <a:gd name="connsiteY130" fmla="*/ 1920105 h 6864967"/>
                <a:gd name="connsiteX131" fmla="*/ 97654 w 1189608"/>
                <a:gd name="connsiteY131" fmla="*/ 1884594 h 6864967"/>
                <a:gd name="connsiteX132" fmla="*/ 106532 w 1189608"/>
                <a:gd name="connsiteY132" fmla="*/ 1849083 h 6864967"/>
                <a:gd name="connsiteX133" fmla="*/ 115410 w 1189608"/>
                <a:gd name="connsiteY133" fmla="*/ 1822450 h 6864967"/>
                <a:gd name="connsiteX134" fmla="*/ 88777 w 1189608"/>
                <a:gd name="connsiteY134" fmla="*/ 1724796 h 6864967"/>
                <a:gd name="connsiteX135" fmla="*/ 44388 w 1189608"/>
                <a:gd name="connsiteY135" fmla="*/ 1680408 h 6864967"/>
                <a:gd name="connsiteX136" fmla="*/ 26633 w 1189608"/>
                <a:gd name="connsiteY136" fmla="*/ 1618264 h 6864967"/>
                <a:gd name="connsiteX137" fmla="*/ 44388 w 1189608"/>
                <a:gd name="connsiteY137" fmla="*/ 1529487 h 6864967"/>
                <a:gd name="connsiteX138" fmla="*/ 62144 w 1189608"/>
                <a:gd name="connsiteY138" fmla="*/ 1485099 h 6864967"/>
                <a:gd name="connsiteX139" fmla="*/ 79899 w 1189608"/>
                <a:gd name="connsiteY139" fmla="*/ 1414078 h 6864967"/>
                <a:gd name="connsiteX140" fmla="*/ 88777 w 1189608"/>
                <a:gd name="connsiteY140" fmla="*/ 1263157 h 6864967"/>
                <a:gd name="connsiteX141" fmla="*/ 124287 w 1189608"/>
                <a:gd name="connsiteY141" fmla="*/ 1227646 h 6864967"/>
                <a:gd name="connsiteX142" fmla="*/ 142043 w 1189608"/>
                <a:gd name="connsiteY142" fmla="*/ 1201013 h 6864967"/>
                <a:gd name="connsiteX143" fmla="*/ 195309 w 1189608"/>
                <a:gd name="connsiteY143" fmla="*/ 1138870 h 6864967"/>
                <a:gd name="connsiteX144" fmla="*/ 177553 w 1189608"/>
                <a:gd name="connsiteY144" fmla="*/ 1121114 h 6864967"/>
                <a:gd name="connsiteX145" fmla="*/ 159798 w 1189608"/>
                <a:gd name="connsiteY145" fmla="*/ 1023460 h 6864967"/>
                <a:gd name="connsiteX146" fmla="*/ 150920 w 1189608"/>
                <a:gd name="connsiteY146" fmla="*/ 996827 h 6864967"/>
                <a:gd name="connsiteX147" fmla="*/ 133165 w 1189608"/>
                <a:gd name="connsiteY147" fmla="*/ 934683 h 6864967"/>
                <a:gd name="connsiteX148" fmla="*/ 115410 w 1189608"/>
                <a:gd name="connsiteY148" fmla="*/ 899173 h 6864967"/>
                <a:gd name="connsiteX149" fmla="*/ 124287 w 1189608"/>
                <a:gd name="connsiteY149" fmla="*/ 863662 h 6864967"/>
                <a:gd name="connsiteX150" fmla="*/ 133165 w 1189608"/>
                <a:gd name="connsiteY150" fmla="*/ 819274 h 6864967"/>
                <a:gd name="connsiteX151" fmla="*/ 142043 w 1189608"/>
                <a:gd name="connsiteY151" fmla="*/ 792641 h 6864967"/>
                <a:gd name="connsiteX152" fmla="*/ 124287 w 1189608"/>
                <a:gd name="connsiteY152" fmla="*/ 748252 h 6864967"/>
                <a:gd name="connsiteX153" fmla="*/ 79899 w 1189608"/>
                <a:gd name="connsiteY153" fmla="*/ 694986 h 6864967"/>
                <a:gd name="connsiteX154" fmla="*/ 71021 w 1189608"/>
                <a:gd name="connsiteY154" fmla="*/ 668353 h 6864967"/>
                <a:gd name="connsiteX155" fmla="*/ 106532 w 1189608"/>
                <a:gd name="connsiteY155" fmla="*/ 615087 h 6864967"/>
                <a:gd name="connsiteX156" fmla="*/ 124287 w 1189608"/>
                <a:gd name="connsiteY156" fmla="*/ 561821 h 6864967"/>
                <a:gd name="connsiteX157" fmla="*/ 133165 w 1189608"/>
                <a:gd name="connsiteY157" fmla="*/ 535188 h 6864967"/>
                <a:gd name="connsiteX158" fmla="*/ 115410 w 1189608"/>
                <a:gd name="connsiteY158" fmla="*/ 473045 h 6864967"/>
                <a:gd name="connsiteX159" fmla="*/ 97654 w 1189608"/>
                <a:gd name="connsiteY159" fmla="*/ 455289 h 6864967"/>
                <a:gd name="connsiteX160" fmla="*/ 115410 w 1189608"/>
                <a:gd name="connsiteY160" fmla="*/ 286613 h 6864967"/>
                <a:gd name="connsiteX161" fmla="*/ 150920 w 1189608"/>
                <a:gd name="connsiteY161" fmla="*/ 259980 h 6864967"/>
                <a:gd name="connsiteX162" fmla="*/ 186431 w 1189608"/>
                <a:gd name="connsiteY162" fmla="*/ 215592 h 6864967"/>
                <a:gd name="connsiteX163" fmla="*/ 195309 w 1189608"/>
                <a:gd name="connsiteY163" fmla="*/ 188959 h 6864967"/>
                <a:gd name="connsiteX164" fmla="*/ 186431 w 1189608"/>
                <a:gd name="connsiteY164" fmla="*/ 162326 h 6864967"/>
                <a:gd name="connsiteX165" fmla="*/ 150920 w 1189608"/>
                <a:gd name="connsiteY165" fmla="*/ 153448 h 6864967"/>
                <a:gd name="connsiteX166" fmla="*/ 159798 w 1189608"/>
                <a:gd name="connsiteY166" fmla="*/ 117938 h 6864967"/>
                <a:gd name="connsiteX167" fmla="*/ 195309 w 1189608"/>
                <a:gd name="connsiteY167" fmla="*/ 100182 h 6864967"/>
                <a:gd name="connsiteX168" fmla="*/ 221942 w 1189608"/>
                <a:gd name="connsiteY168" fmla="*/ 82427 h 6864967"/>
                <a:gd name="connsiteX169" fmla="*/ 177553 w 1189608"/>
                <a:gd name="connsiteY169" fmla="*/ 46916 h 6864967"/>
                <a:gd name="connsiteX170" fmla="*/ 168676 w 1189608"/>
                <a:gd name="connsiteY170" fmla="*/ 2528 h 6864967"/>
                <a:gd name="connsiteX171" fmla="*/ 1173200 w 1189608"/>
                <a:gd name="connsiteY171" fmla="*/ 0 h 6864967"/>
                <a:gd name="connsiteX0" fmla="*/ 3003011 w 3003014"/>
                <a:gd name="connsiteY0" fmla="*/ 0 h 6871317"/>
                <a:gd name="connsiteX1" fmla="*/ 1189608 w 3003014"/>
                <a:gd name="connsiteY1" fmla="*/ 6871317 h 6871317"/>
                <a:gd name="connsiteX2" fmla="*/ 124287 w 3003014"/>
                <a:gd name="connsiteY2" fmla="*/ 6871317 h 6871317"/>
                <a:gd name="connsiteX3" fmla="*/ 195309 w 3003014"/>
                <a:gd name="connsiteY3" fmla="*/ 6693763 h 6871317"/>
                <a:gd name="connsiteX4" fmla="*/ 106532 w 3003014"/>
                <a:gd name="connsiteY4" fmla="*/ 6649375 h 6871317"/>
                <a:gd name="connsiteX5" fmla="*/ 44388 w 3003014"/>
                <a:gd name="connsiteY5" fmla="*/ 6613864 h 6871317"/>
                <a:gd name="connsiteX6" fmla="*/ 8878 w 3003014"/>
                <a:gd name="connsiteY6" fmla="*/ 6604987 h 6871317"/>
                <a:gd name="connsiteX7" fmla="*/ 26633 w 3003014"/>
                <a:gd name="connsiteY7" fmla="*/ 6578354 h 6871317"/>
                <a:gd name="connsiteX8" fmla="*/ 62144 w 3003014"/>
                <a:gd name="connsiteY8" fmla="*/ 6569476 h 6871317"/>
                <a:gd name="connsiteX9" fmla="*/ 79899 w 3003014"/>
                <a:gd name="connsiteY9" fmla="*/ 6516210 h 6871317"/>
                <a:gd name="connsiteX10" fmla="*/ 79899 w 3003014"/>
                <a:gd name="connsiteY10" fmla="*/ 6400800 h 6871317"/>
                <a:gd name="connsiteX11" fmla="*/ 106532 w 3003014"/>
                <a:gd name="connsiteY11" fmla="*/ 6241002 h 6871317"/>
                <a:gd name="connsiteX12" fmla="*/ 124287 w 3003014"/>
                <a:gd name="connsiteY12" fmla="*/ 6152226 h 6871317"/>
                <a:gd name="connsiteX13" fmla="*/ 142043 w 3003014"/>
                <a:gd name="connsiteY13" fmla="*/ 6125593 h 6871317"/>
                <a:gd name="connsiteX14" fmla="*/ 124287 w 3003014"/>
                <a:gd name="connsiteY14" fmla="*/ 6107837 h 6871317"/>
                <a:gd name="connsiteX15" fmla="*/ 142043 w 3003014"/>
                <a:gd name="connsiteY15" fmla="*/ 6072327 h 6871317"/>
                <a:gd name="connsiteX16" fmla="*/ 150920 w 3003014"/>
                <a:gd name="connsiteY16" fmla="*/ 6036816 h 6871317"/>
                <a:gd name="connsiteX17" fmla="*/ 106532 w 3003014"/>
                <a:gd name="connsiteY17" fmla="*/ 5983550 h 6871317"/>
                <a:gd name="connsiteX18" fmla="*/ 88777 w 3003014"/>
                <a:gd name="connsiteY18" fmla="*/ 5956917 h 6871317"/>
                <a:gd name="connsiteX19" fmla="*/ 106532 w 3003014"/>
                <a:gd name="connsiteY19" fmla="*/ 5921406 h 6871317"/>
                <a:gd name="connsiteX20" fmla="*/ 142043 w 3003014"/>
                <a:gd name="connsiteY20" fmla="*/ 5912528 h 6871317"/>
                <a:gd name="connsiteX21" fmla="*/ 168676 w 3003014"/>
                <a:gd name="connsiteY21" fmla="*/ 5885895 h 6871317"/>
                <a:gd name="connsiteX22" fmla="*/ 177553 w 3003014"/>
                <a:gd name="connsiteY22" fmla="*/ 5859262 h 6871317"/>
                <a:gd name="connsiteX23" fmla="*/ 195309 w 3003014"/>
                <a:gd name="connsiteY23" fmla="*/ 5823752 h 6871317"/>
                <a:gd name="connsiteX24" fmla="*/ 177553 w 3003014"/>
                <a:gd name="connsiteY24" fmla="*/ 5788241 h 6871317"/>
                <a:gd name="connsiteX25" fmla="*/ 97654 w 3003014"/>
                <a:gd name="connsiteY25" fmla="*/ 5743853 h 6871317"/>
                <a:gd name="connsiteX26" fmla="*/ 62144 w 3003014"/>
                <a:gd name="connsiteY26" fmla="*/ 5699464 h 6871317"/>
                <a:gd name="connsiteX27" fmla="*/ 71021 w 3003014"/>
                <a:gd name="connsiteY27" fmla="*/ 5672831 h 6871317"/>
                <a:gd name="connsiteX28" fmla="*/ 88777 w 3003014"/>
                <a:gd name="connsiteY28" fmla="*/ 5610688 h 6871317"/>
                <a:gd name="connsiteX29" fmla="*/ 106532 w 3003014"/>
                <a:gd name="connsiteY29" fmla="*/ 5592932 h 6871317"/>
                <a:gd name="connsiteX30" fmla="*/ 124287 w 3003014"/>
                <a:gd name="connsiteY30" fmla="*/ 5566299 h 6871317"/>
                <a:gd name="connsiteX31" fmla="*/ 133165 w 3003014"/>
                <a:gd name="connsiteY31" fmla="*/ 5539666 h 6871317"/>
                <a:gd name="connsiteX32" fmla="*/ 142043 w 3003014"/>
                <a:gd name="connsiteY32" fmla="*/ 5495278 h 6871317"/>
                <a:gd name="connsiteX33" fmla="*/ 195309 w 3003014"/>
                <a:gd name="connsiteY33" fmla="*/ 5450890 h 6871317"/>
                <a:gd name="connsiteX34" fmla="*/ 213064 w 3003014"/>
                <a:gd name="connsiteY34" fmla="*/ 5424257 h 6871317"/>
                <a:gd name="connsiteX35" fmla="*/ 177553 w 3003014"/>
                <a:gd name="connsiteY35" fmla="*/ 5362113 h 6871317"/>
                <a:gd name="connsiteX36" fmla="*/ 150920 w 3003014"/>
                <a:gd name="connsiteY36" fmla="*/ 5317725 h 6871317"/>
                <a:gd name="connsiteX37" fmla="*/ 97654 w 3003014"/>
                <a:gd name="connsiteY37" fmla="*/ 5282214 h 6871317"/>
                <a:gd name="connsiteX38" fmla="*/ 115410 w 3003014"/>
                <a:gd name="connsiteY38" fmla="*/ 5255581 h 6871317"/>
                <a:gd name="connsiteX39" fmla="*/ 142043 w 3003014"/>
                <a:gd name="connsiteY39" fmla="*/ 5246703 h 6871317"/>
                <a:gd name="connsiteX40" fmla="*/ 230819 w 3003014"/>
                <a:gd name="connsiteY40" fmla="*/ 5211193 h 6871317"/>
                <a:gd name="connsiteX41" fmla="*/ 319596 w 3003014"/>
                <a:gd name="connsiteY41" fmla="*/ 5157927 h 6871317"/>
                <a:gd name="connsiteX42" fmla="*/ 390617 w 3003014"/>
                <a:gd name="connsiteY42" fmla="*/ 5113538 h 6871317"/>
                <a:gd name="connsiteX43" fmla="*/ 399495 w 3003014"/>
                <a:gd name="connsiteY43" fmla="*/ 5086905 h 6871317"/>
                <a:gd name="connsiteX44" fmla="*/ 346229 w 3003014"/>
                <a:gd name="connsiteY44" fmla="*/ 5051395 h 6871317"/>
                <a:gd name="connsiteX45" fmla="*/ 319596 w 3003014"/>
                <a:gd name="connsiteY45" fmla="*/ 5024761 h 6871317"/>
                <a:gd name="connsiteX46" fmla="*/ 292963 w 3003014"/>
                <a:gd name="connsiteY46" fmla="*/ 4989251 h 6871317"/>
                <a:gd name="connsiteX47" fmla="*/ 266330 w 3003014"/>
                <a:gd name="connsiteY47" fmla="*/ 4971495 h 6871317"/>
                <a:gd name="connsiteX48" fmla="*/ 239697 w 3003014"/>
                <a:gd name="connsiteY48" fmla="*/ 4935985 h 6871317"/>
                <a:gd name="connsiteX49" fmla="*/ 221942 w 3003014"/>
                <a:gd name="connsiteY49" fmla="*/ 4918229 h 6871317"/>
                <a:gd name="connsiteX50" fmla="*/ 213064 w 3003014"/>
                <a:gd name="connsiteY50" fmla="*/ 4891596 h 6871317"/>
                <a:gd name="connsiteX51" fmla="*/ 204186 w 3003014"/>
                <a:gd name="connsiteY51" fmla="*/ 4838330 h 6871317"/>
                <a:gd name="connsiteX52" fmla="*/ 177553 w 3003014"/>
                <a:gd name="connsiteY52" fmla="*/ 4820575 h 6871317"/>
                <a:gd name="connsiteX53" fmla="*/ 186431 w 3003014"/>
                <a:gd name="connsiteY53" fmla="*/ 4793942 h 6871317"/>
                <a:gd name="connsiteX54" fmla="*/ 204186 w 3003014"/>
                <a:gd name="connsiteY54" fmla="*/ 4767309 h 6871317"/>
                <a:gd name="connsiteX55" fmla="*/ 177553 w 3003014"/>
                <a:gd name="connsiteY55" fmla="*/ 4731798 h 6871317"/>
                <a:gd name="connsiteX56" fmla="*/ 168676 w 3003014"/>
                <a:gd name="connsiteY56" fmla="*/ 4705165 h 6871317"/>
                <a:gd name="connsiteX57" fmla="*/ 106532 w 3003014"/>
                <a:gd name="connsiteY57" fmla="*/ 4687410 h 6871317"/>
                <a:gd name="connsiteX58" fmla="*/ 79899 w 3003014"/>
                <a:gd name="connsiteY58" fmla="*/ 4669655 h 6871317"/>
                <a:gd name="connsiteX59" fmla="*/ 124287 w 3003014"/>
                <a:gd name="connsiteY59" fmla="*/ 4643022 h 6871317"/>
                <a:gd name="connsiteX60" fmla="*/ 150920 w 3003014"/>
                <a:gd name="connsiteY60" fmla="*/ 4625266 h 6871317"/>
                <a:gd name="connsiteX61" fmla="*/ 186431 w 3003014"/>
                <a:gd name="connsiteY61" fmla="*/ 4607511 h 6871317"/>
                <a:gd name="connsiteX62" fmla="*/ 177553 w 3003014"/>
                <a:gd name="connsiteY62" fmla="*/ 4572000 h 6871317"/>
                <a:gd name="connsiteX63" fmla="*/ 142043 w 3003014"/>
                <a:gd name="connsiteY63" fmla="*/ 4554245 h 6871317"/>
                <a:gd name="connsiteX64" fmla="*/ 124287 w 3003014"/>
                <a:gd name="connsiteY64" fmla="*/ 4536490 h 6871317"/>
                <a:gd name="connsiteX65" fmla="*/ 142043 w 3003014"/>
                <a:gd name="connsiteY65" fmla="*/ 4509857 h 6871317"/>
                <a:gd name="connsiteX66" fmla="*/ 186431 w 3003014"/>
                <a:gd name="connsiteY66" fmla="*/ 4465468 h 6871317"/>
                <a:gd name="connsiteX67" fmla="*/ 195309 w 3003014"/>
                <a:gd name="connsiteY67" fmla="*/ 4438835 h 6871317"/>
                <a:gd name="connsiteX68" fmla="*/ 213064 w 3003014"/>
                <a:gd name="connsiteY68" fmla="*/ 4403325 h 6871317"/>
                <a:gd name="connsiteX69" fmla="*/ 195309 w 3003014"/>
                <a:gd name="connsiteY69" fmla="*/ 4323426 h 6871317"/>
                <a:gd name="connsiteX70" fmla="*/ 177553 w 3003014"/>
                <a:gd name="connsiteY70" fmla="*/ 4305670 h 6871317"/>
                <a:gd name="connsiteX71" fmla="*/ 106532 w 3003014"/>
                <a:gd name="connsiteY71" fmla="*/ 4261282 h 6871317"/>
                <a:gd name="connsiteX72" fmla="*/ 62144 w 3003014"/>
                <a:gd name="connsiteY72" fmla="*/ 4208016 h 6871317"/>
                <a:gd name="connsiteX73" fmla="*/ 88777 w 3003014"/>
                <a:gd name="connsiteY73" fmla="*/ 4190261 h 6871317"/>
                <a:gd name="connsiteX74" fmla="*/ 115410 w 3003014"/>
                <a:gd name="connsiteY74" fmla="*/ 4163628 h 6871317"/>
                <a:gd name="connsiteX75" fmla="*/ 186431 w 3003014"/>
                <a:gd name="connsiteY75" fmla="*/ 4110361 h 6871317"/>
                <a:gd name="connsiteX76" fmla="*/ 204186 w 3003014"/>
                <a:gd name="connsiteY76" fmla="*/ 4083728 h 6871317"/>
                <a:gd name="connsiteX77" fmla="*/ 248575 w 3003014"/>
                <a:gd name="connsiteY77" fmla="*/ 4012707 h 6871317"/>
                <a:gd name="connsiteX78" fmla="*/ 266330 w 3003014"/>
                <a:gd name="connsiteY78" fmla="*/ 3977196 h 6871317"/>
                <a:gd name="connsiteX79" fmla="*/ 301841 w 3003014"/>
                <a:gd name="connsiteY79" fmla="*/ 3941686 h 6871317"/>
                <a:gd name="connsiteX80" fmla="*/ 310718 w 3003014"/>
                <a:gd name="connsiteY80" fmla="*/ 3906175 h 6871317"/>
                <a:gd name="connsiteX81" fmla="*/ 319596 w 3003014"/>
                <a:gd name="connsiteY81" fmla="*/ 3879542 h 6871317"/>
                <a:gd name="connsiteX82" fmla="*/ 310718 w 3003014"/>
                <a:gd name="connsiteY82" fmla="*/ 3817398 h 6871317"/>
                <a:gd name="connsiteX83" fmla="*/ 292963 w 3003014"/>
                <a:gd name="connsiteY83" fmla="*/ 3755255 h 6871317"/>
                <a:gd name="connsiteX84" fmla="*/ 239697 w 3003014"/>
                <a:gd name="connsiteY84" fmla="*/ 3737499 h 6871317"/>
                <a:gd name="connsiteX85" fmla="*/ 213064 w 3003014"/>
                <a:gd name="connsiteY85" fmla="*/ 3710866 h 6871317"/>
                <a:gd name="connsiteX86" fmla="*/ 177553 w 3003014"/>
                <a:gd name="connsiteY86" fmla="*/ 3684233 h 6871317"/>
                <a:gd name="connsiteX87" fmla="*/ 142043 w 3003014"/>
                <a:gd name="connsiteY87" fmla="*/ 3630967 h 6871317"/>
                <a:gd name="connsiteX88" fmla="*/ 133165 w 3003014"/>
                <a:gd name="connsiteY88" fmla="*/ 3533313 h 6871317"/>
                <a:gd name="connsiteX89" fmla="*/ 106532 w 3003014"/>
                <a:gd name="connsiteY89" fmla="*/ 3524435 h 6871317"/>
                <a:gd name="connsiteX90" fmla="*/ 62144 w 3003014"/>
                <a:gd name="connsiteY90" fmla="*/ 3444536 h 6871317"/>
                <a:gd name="connsiteX91" fmla="*/ 88777 w 3003014"/>
                <a:gd name="connsiteY91" fmla="*/ 3400148 h 6871317"/>
                <a:gd name="connsiteX92" fmla="*/ 97654 w 3003014"/>
                <a:gd name="connsiteY92" fmla="*/ 3364637 h 6871317"/>
                <a:gd name="connsiteX93" fmla="*/ 88777 w 3003014"/>
                <a:gd name="connsiteY93" fmla="*/ 3311371 h 6871317"/>
                <a:gd name="connsiteX94" fmla="*/ 62144 w 3003014"/>
                <a:gd name="connsiteY94" fmla="*/ 3275861 h 6871317"/>
                <a:gd name="connsiteX95" fmla="*/ 17755 w 3003014"/>
                <a:gd name="connsiteY95" fmla="*/ 3240350 h 6871317"/>
                <a:gd name="connsiteX96" fmla="*/ 0 w 3003014"/>
                <a:gd name="connsiteY96" fmla="*/ 3213717 h 6871317"/>
                <a:gd name="connsiteX97" fmla="*/ 17755 w 3003014"/>
                <a:gd name="connsiteY97" fmla="*/ 3195961 h 6871317"/>
                <a:gd name="connsiteX98" fmla="*/ 26633 w 3003014"/>
                <a:gd name="connsiteY98" fmla="*/ 3169328 h 6871317"/>
                <a:gd name="connsiteX99" fmla="*/ 62144 w 3003014"/>
                <a:gd name="connsiteY99" fmla="*/ 3124940 h 6871317"/>
                <a:gd name="connsiteX100" fmla="*/ 88777 w 3003014"/>
                <a:gd name="connsiteY100" fmla="*/ 3107185 h 6871317"/>
                <a:gd name="connsiteX101" fmla="*/ 97654 w 3003014"/>
                <a:gd name="connsiteY101" fmla="*/ 3080552 h 6871317"/>
                <a:gd name="connsiteX102" fmla="*/ 115410 w 3003014"/>
                <a:gd name="connsiteY102" fmla="*/ 3062796 h 6871317"/>
                <a:gd name="connsiteX103" fmla="*/ 124287 w 3003014"/>
                <a:gd name="connsiteY103" fmla="*/ 3009530 h 6871317"/>
                <a:gd name="connsiteX104" fmla="*/ 142043 w 3003014"/>
                <a:gd name="connsiteY104" fmla="*/ 2991775 h 6871317"/>
                <a:gd name="connsiteX105" fmla="*/ 239697 w 3003014"/>
                <a:gd name="connsiteY105" fmla="*/ 2938509 h 6871317"/>
                <a:gd name="connsiteX106" fmla="*/ 284085 w 3003014"/>
                <a:gd name="connsiteY106" fmla="*/ 2911876 h 6871317"/>
                <a:gd name="connsiteX107" fmla="*/ 355107 w 3003014"/>
                <a:gd name="connsiteY107" fmla="*/ 2858610 h 6871317"/>
                <a:gd name="connsiteX108" fmla="*/ 346229 w 3003014"/>
                <a:gd name="connsiteY108" fmla="*/ 2787589 h 6871317"/>
                <a:gd name="connsiteX109" fmla="*/ 319596 w 3003014"/>
                <a:gd name="connsiteY109" fmla="*/ 2778711 h 6871317"/>
                <a:gd name="connsiteX110" fmla="*/ 292963 w 3003014"/>
                <a:gd name="connsiteY110" fmla="*/ 2752078 h 6871317"/>
                <a:gd name="connsiteX111" fmla="*/ 266330 w 3003014"/>
                <a:gd name="connsiteY111" fmla="*/ 2698812 h 6871317"/>
                <a:gd name="connsiteX112" fmla="*/ 230819 w 3003014"/>
                <a:gd name="connsiteY112" fmla="*/ 2681057 h 6871317"/>
                <a:gd name="connsiteX113" fmla="*/ 186431 w 3003014"/>
                <a:gd name="connsiteY113" fmla="*/ 2645546 h 6871317"/>
                <a:gd name="connsiteX114" fmla="*/ 124287 w 3003014"/>
                <a:gd name="connsiteY114" fmla="*/ 2592280 h 6871317"/>
                <a:gd name="connsiteX115" fmla="*/ 71021 w 3003014"/>
                <a:gd name="connsiteY115" fmla="*/ 2556769 h 6871317"/>
                <a:gd name="connsiteX116" fmla="*/ 97654 w 3003014"/>
                <a:gd name="connsiteY116" fmla="*/ 2459115 h 6871317"/>
                <a:gd name="connsiteX117" fmla="*/ 115410 w 3003014"/>
                <a:gd name="connsiteY117" fmla="*/ 2441360 h 6871317"/>
                <a:gd name="connsiteX118" fmla="*/ 142043 w 3003014"/>
                <a:gd name="connsiteY118" fmla="*/ 2388094 h 6871317"/>
                <a:gd name="connsiteX119" fmla="*/ 159798 w 3003014"/>
                <a:gd name="connsiteY119" fmla="*/ 2370338 h 6871317"/>
                <a:gd name="connsiteX120" fmla="*/ 177553 w 3003014"/>
                <a:gd name="connsiteY120" fmla="*/ 2343705 h 6871317"/>
                <a:gd name="connsiteX121" fmla="*/ 221942 w 3003014"/>
                <a:gd name="connsiteY121" fmla="*/ 2308195 h 6871317"/>
                <a:gd name="connsiteX122" fmla="*/ 204186 w 3003014"/>
                <a:gd name="connsiteY122" fmla="*/ 2290439 h 6871317"/>
                <a:gd name="connsiteX123" fmla="*/ 159798 w 3003014"/>
                <a:gd name="connsiteY123" fmla="*/ 2281561 h 6871317"/>
                <a:gd name="connsiteX124" fmla="*/ 142043 w 3003014"/>
                <a:gd name="connsiteY124" fmla="*/ 2228295 h 6871317"/>
                <a:gd name="connsiteX125" fmla="*/ 186431 w 3003014"/>
                <a:gd name="connsiteY125" fmla="*/ 2148396 h 6871317"/>
                <a:gd name="connsiteX126" fmla="*/ 177553 w 3003014"/>
                <a:gd name="connsiteY126" fmla="*/ 2104008 h 6871317"/>
                <a:gd name="connsiteX127" fmla="*/ 88777 w 3003014"/>
                <a:gd name="connsiteY127" fmla="*/ 2068497 h 6871317"/>
                <a:gd name="connsiteX128" fmla="*/ 44388 w 3003014"/>
                <a:gd name="connsiteY128" fmla="*/ 2032987 h 6871317"/>
                <a:gd name="connsiteX129" fmla="*/ 62144 w 3003014"/>
                <a:gd name="connsiteY129" fmla="*/ 1953088 h 6871317"/>
                <a:gd name="connsiteX130" fmla="*/ 79899 w 3003014"/>
                <a:gd name="connsiteY130" fmla="*/ 1926455 h 6871317"/>
                <a:gd name="connsiteX131" fmla="*/ 97654 w 3003014"/>
                <a:gd name="connsiteY131" fmla="*/ 1890944 h 6871317"/>
                <a:gd name="connsiteX132" fmla="*/ 106532 w 3003014"/>
                <a:gd name="connsiteY132" fmla="*/ 1855433 h 6871317"/>
                <a:gd name="connsiteX133" fmla="*/ 115410 w 3003014"/>
                <a:gd name="connsiteY133" fmla="*/ 1828800 h 6871317"/>
                <a:gd name="connsiteX134" fmla="*/ 88777 w 3003014"/>
                <a:gd name="connsiteY134" fmla="*/ 1731146 h 6871317"/>
                <a:gd name="connsiteX135" fmla="*/ 44388 w 3003014"/>
                <a:gd name="connsiteY135" fmla="*/ 1686758 h 6871317"/>
                <a:gd name="connsiteX136" fmla="*/ 26633 w 3003014"/>
                <a:gd name="connsiteY136" fmla="*/ 1624614 h 6871317"/>
                <a:gd name="connsiteX137" fmla="*/ 44388 w 3003014"/>
                <a:gd name="connsiteY137" fmla="*/ 1535837 h 6871317"/>
                <a:gd name="connsiteX138" fmla="*/ 62144 w 3003014"/>
                <a:gd name="connsiteY138" fmla="*/ 1491449 h 6871317"/>
                <a:gd name="connsiteX139" fmla="*/ 79899 w 3003014"/>
                <a:gd name="connsiteY139" fmla="*/ 1420428 h 6871317"/>
                <a:gd name="connsiteX140" fmla="*/ 88777 w 3003014"/>
                <a:gd name="connsiteY140" fmla="*/ 1269507 h 6871317"/>
                <a:gd name="connsiteX141" fmla="*/ 124287 w 3003014"/>
                <a:gd name="connsiteY141" fmla="*/ 1233996 h 6871317"/>
                <a:gd name="connsiteX142" fmla="*/ 142043 w 3003014"/>
                <a:gd name="connsiteY142" fmla="*/ 1207363 h 6871317"/>
                <a:gd name="connsiteX143" fmla="*/ 195309 w 3003014"/>
                <a:gd name="connsiteY143" fmla="*/ 1145220 h 6871317"/>
                <a:gd name="connsiteX144" fmla="*/ 177553 w 3003014"/>
                <a:gd name="connsiteY144" fmla="*/ 1127464 h 6871317"/>
                <a:gd name="connsiteX145" fmla="*/ 159798 w 3003014"/>
                <a:gd name="connsiteY145" fmla="*/ 1029810 h 6871317"/>
                <a:gd name="connsiteX146" fmla="*/ 150920 w 3003014"/>
                <a:gd name="connsiteY146" fmla="*/ 1003177 h 6871317"/>
                <a:gd name="connsiteX147" fmla="*/ 133165 w 3003014"/>
                <a:gd name="connsiteY147" fmla="*/ 941033 h 6871317"/>
                <a:gd name="connsiteX148" fmla="*/ 115410 w 3003014"/>
                <a:gd name="connsiteY148" fmla="*/ 905523 h 6871317"/>
                <a:gd name="connsiteX149" fmla="*/ 124287 w 3003014"/>
                <a:gd name="connsiteY149" fmla="*/ 870012 h 6871317"/>
                <a:gd name="connsiteX150" fmla="*/ 133165 w 3003014"/>
                <a:gd name="connsiteY150" fmla="*/ 825624 h 6871317"/>
                <a:gd name="connsiteX151" fmla="*/ 142043 w 3003014"/>
                <a:gd name="connsiteY151" fmla="*/ 798991 h 6871317"/>
                <a:gd name="connsiteX152" fmla="*/ 124287 w 3003014"/>
                <a:gd name="connsiteY152" fmla="*/ 754602 h 6871317"/>
                <a:gd name="connsiteX153" fmla="*/ 79899 w 3003014"/>
                <a:gd name="connsiteY153" fmla="*/ 701336 h 6871317"/>
                <a:gd name="connsiteX154" fmla="*/ 71021 w 3003014"/>
                <a:gd name="connsiteY154" fmla="*/ 674703 h 6871317"/>
                <a:gd name="connsiteX155" fmla="*/ 106532 w 3003014"/>
                <a:gd name="connsiteY155" fmla="*/ 621437 h 6871317"/>
                <a:gd name="connsiteX156" fmla="*/ 124287 w 3003014"/>
                <a:gd name="connsiteY156" fmla="*/ 568171 h 6871317"/>
                <a:gd name="connsiteX157" fmla="*/ 133165 w 3003014"/>
                <a:gd name="connsiteY157" fmla="*/ 541538 h 6871317"/>
                <a:gd name="connsiteX158" fmla="*/ 115410 w 3003014"/>
                <a:gd name="connsiteY158" fmla="*/ 479395 h 6871317"/>
                <a:gd name="connsiteX159" fmla="*/ 97654 w 3003014"/>
                <a:gd name="connsiteY159" fmla="*/ 461639 h 6871317"/>
                <a:gd name="connsiteX160" fmla="*/ 115410 w 3003014"/>
                <a:gd name="connsiteY160" fmla="*/ 292963 h 6871317"/>
                <a:gd name="connsiteX161" fmla="*/ 150920 w 3003014"/>
                <a:gd name="connsiteY161" fmla="*/ 266330 h 6871317"/>
                <a:gd name="connsiteX162" fmla="*/ 186431 w 3003014"/>
                <a:gd name="connsiteY162" fmla="*/ 221942 h 6871317"/>
                <a:gd name="connsiteX163" fmla="*/ 195309 w 3003014"/>
                <a:gd name="connsiteY163" fmla="*/ 195309 h 6871317"/>
                <a:gd name="connsiteX164" fmla="*/ 186431 w 3003014"/>
                <a:gd name="connsiteY164" fmla="*/ 168676 h 6871317"/>
                <a:gd name="connsiteX165" fmla="*/ 150920 w 3003014"/>
                <a:gd name="connsiteY165" fmla="*/ 159798 h 6871317"/>
                <a:gd name="connsiteX166" fmla="*/ 159798 w 3003014"/>
                <a:gd name="connsiteY166" fmla="*/ 124288 h 6871317"/>
                <a:gd name="connsiteX167" fmla="*/ 195309 w 3003014"/>
                <a:gd name="connsiteY167" fmla="*/ 106532 h 6871317"/>
                <a:gd name="connsiteX168" fmla="*/ 221942 w 3003014"/>
                <a:gd name="connsiteY168" fmla="*/ 88777 h 6871317"/>
                <a:gd name="connsiteX169" fmla="*/ 177553 w 3003014"/>
                <a:gd name="connsiteY169" fmla="*/ 53266 h 6871317"/>
                <a:gd name="connsiteX170" fmla="*/ 168676 w 3003014"/>
                <a:gd name="connsiteY170" fmla="*/ 8878 h 6871317"/>
                <a:gd name="connsiteX171" fmla="*/ 3003011 w 3003014"/>
                <a:gd name="connsiteY171" fmla="*/ 0 h 6871317"/>
                <a:gd name="connsiteX0" fmla="*/ 3003011 w 3004359"/>
                <a:gd name="connsiteY0" fmla="*/ 0 h 6871317"/>
                <a:gd name="connsiteX1" fmla="*/ 3004359 w 3004359"/>
                <a:gd name="connsiteY1" fmla="*/ 6845917 h 6871317"/>
                <a:gd name="connsiteX2" fmla="*/ 124287 w 3004359"/>
                <a:gd name="connsiteY2" fmla="*/ 6871317 h 6871317"/>
                <a:gd name="connsiteX3" fmla="*/ 195309 w 3004359"/>
                <a:gd name="connsiteY3" fmla="*/ 6693763 h 6871317"/>
                <a:gd name="connsiteX4" fmla="*/ 106532 w 3004359"/>
                <a:gd name="connsiteY4" fmla="*/ 6649375 h 6871317"/>
                <a:gd name="connsiteX5" fmla="*/ 44388 w 3004359"/>
                <a:gd name="connsiteY5" fmla="*/ 6613864 h 6871317"/>
                <a:gd name="connsiteX6" fmla="*/ 8878 w 3004359"/>
                <a:gd name="connsiteY6" fmla="*/ 6604987 h 6871317"/>
                <a:gd name="connsiteX7" fmla="*/ 26633 w 3004359"/>
                <a:gd name="connsiteY7" fmla="*/ 6578354 h 6871317"/>
                <a:gd name="connsiteX8" fmla="*/ 62144 w 3004359"/>
                <a:gd name="connsiteY8" fmla="*/ 6569476 h 6871317"/>
                <a:gd name="connsiteX9" fmla="*/ 79899 w 3004359"/>
                <a:gd name="connsiteY9" fmla="*/ 6516210 h 6871317"/>
                <a:gd name="connsiteX10" fmla="*/ 79899 w 3004359"/>
                <a:gd name="connsiteY10" fmla="*/ 6400800 h 6871317"/>
                <a:gd name="connsiteX11" fmla="*/ 106532 w 3004359"/>
                <a:gd name="connsiteY11" fmla="*/ 6241002 h 6871317"/>
                <a:gd name="connsiteX12" fmla="*/ 124287 w 3004359"/>
                <a:gd name="connsiteY12" fmla="*/ 6152226 h 6871317"/>
                <a:gd name="connsiteX13" fmla="*/ 142043 w 3004359"/>
                <a:gd name="connsiteY13" fmla="*/ 6125593 h 6871317"/>
                <a:gd name="connsiteX14" fmla="*/ 124287 w 3004359"/>
                <a:gd name="connsiteY14" fmla="*/ 6107837 h 6871317"/>
                <a:gd name="connsiteX15" fmla="*/ 142043 w 3004359"/>
                <a:gd name="connsiteY15" fmla="*/ 6072327 h 6871317"/>
                <a:gd name="connsiteX16" fmla="*/ 150920 w 3004359"/>
                <a:gd name="connsiteY16" fmla="*/ 6036816 h 6871317"/>
                <a:gd name="connsiteX17" fmla="*/ 106532 w 3004359"/>
                <a:gd name="connsiteY17" fmla="*/ 5983550 h 6871317"/>
                <a:gd name="connsiteX18" fmla="*/ 88777 w 3004359"/>
                <a:gd name="connsiteY18" fmla="*/ 5956917 h 6871317"/>
                <a:gd name="connsiteX19" fmla="*/ 106532 w 3004359"/>
                <a:gd name="connsiteY19" fmla="*/ 5921406 h 6871317"/>
                <a:gd name="connsiteX20" fmla="*/ 142043 w 3004359"/>
                <a:gd name="connsiteY20" fmla="*/ 5912528 h 6871317"/>
                <a:gd name="connsiteX21" fmla="*/ 168676 w 3004359"/>
                <a:gd name="connsiteY21" fmla="*/ 5885895 h 6871317"/>
                <a:gd name="connsiteX22" fmla="*/ 177553 w 3004359"/>
                <a:gd name="connsiteY22" fmla="*/ 5859262 h 6871317"/>
                <a:gd name="connsiteX23" fmla="*/ 195309 w 3004359"/>
                <a:gd name="connsiteY23" fmla="*/ 5823752 h 6871317"/>
                <a:gd name="connsiteX24" fmla="*/ 177553 w 3004359"/>
                <a:gd name="connsiteY24" fmla="*/ 5788241 h 6871317"/>
                <a:gd name="connsiteX25" fmla="*/ 97654 w 3004359"/>
                <a:gd name="connsiteY25" fmla="*/ 5743853 h 6871317"/>
                <a:gd name="connsiteX26" fmla="*/ 62144 w 3004359"/>
                <a:gd name="connsiteY26" fmla="*/ 5699464 h 6871317"/>
                <a:gd name="connsiteX27" fmla="*/ 71021 w 3004359"/>
                <a:gd name="connsiteY27" fmla="*/ 5672831 h 6871317"/>
                <a:gd name="connsiteX28" fmla="*/ 88777 w 3004359"/>
                <a:gd name="connsiteY28" fmla="*/ 5610688 h 6871317"/>
                <a:gd name="connsiteX29" fmla="*/ 106532 w 3004359"/>
                <a:gd name="connsiteY29" fmla="*/ 5592932 h 6871317"/>
                <a:gd name="connsiteX30" fmla="*/ 124287 w 3004359"/>
                <a:gd name="connsiteY30" fmla="*/ 5566299 h 6871317"/>
                <a:gd name="connsiteX31" fmla="*/ 133165 w 3004359"/>
                <a:gd name="connsiteY31" fmla="*/ 5539666 h 6871317"/>
                <a:gd name="connsiteX32" fmla="*/ 142043 w 3004359"/>
                <a:gd name="connsiteY32" fmla="*/ 5495278 h 6871317"/>
                <a:gd name="connsiteX33" fmla="*/ 195309 w 3004359"/>
                <a:gd name="connsiteY33" fmla="*/ 5450890 h 6871317"/>
                <a:gd name="connsiteX34" fmla="*/ 213064 w 3004359"/>
                <a:gd name="connsiteY34" fmla="*/ 5424257 h 6871317"/>
                <a:gd name="connsiteX35" fmla="*/ 177553 w 3004359"/>
                <a:gd name="connsiteY35" fmla="*/ 5362113 h 6871317"/>
                <a:gd name="connsiteX36" fmla="*/ 150920 w 3004359"/>
                <a:gd name="connsiteY36" fmla="*/ 5317725 h 6871317"/>
                <a:gd name="connsiteX37" fmla="*/ 97654 w 3004359"/>
                <a:gd name="connsiteY37" fmla="*/ 5282214 h 6871317"/>
                <a:gd name="connsiteX38" fmla="*/ 115410 w 3004359"/>
                <a:gd name="connsiteY38" fmla="*/ 5255581 h 6871317"/>
                <a:gd name="connsiteX39" fmla="*/ 142043 w 3004359"/>
                <a:gd name="connsiteY39" fmla="*/ 5246703 h 6871317"/>
                <a:gd name="connsiteX40" fmla="*/ 230819 w 3004359"/>
                <a:gd name="connsiteY40" fmla="*/ 5211193 h 6871317"/>
                <a:gd name="connsiteX41" fmla="*/ 319596 w 3004359"/>
                <a:gd name="connsiteY41" fmla="*/ 5157927 h 6871317"/>
                <a:gd name="connsiteX42" fmla="*/ 390617 w 3004359"/>
                <a:gd name="connsiteY42" fmla="*/ 5113538 h 6871317"/>
                <a:gd name="connsiteX43" fmla="*/ 399495 w 3004359"/>
                <a:gd name="connsiteY43" fmla="*/ 5086905 h 6871317"/>
                <a:gd name="connsiteX44" fmla="*/ 346229 w 3004359"/>
                <a:gd name="connsiteY44" fmla="*/ 5051395 h 6871317"/>
                <a:gd name="connsiteX45" fmla="*/ 319596 w 3004359"/>
                <a:gd name="connsiteY45" fmla="*/ 5024761 h 6871317"/>
                <a:gd name="connsiteX46" fmla="*/ 292963 w 3004359"/>
                <a:gd name="connsiteY46" fmla="*/ 4989251 h 6871317"/>
                <a:gd name="connsiteX47" fmla="*/ 266330 w 3004359"/>
                <a:gd name="connsiteY47" fmla="*/ 4971495 h 6871317"/>
                <a:gd name="connsiteX48" fmla="*/ 239697 w 3004359"/>
                <a:gd name="connsiteY48" fmla="*/ 4935985 h 6871317"/>
                <a:gd name="connsiteX49" fmla="*/ 221942 w 3004359"/>
                <a:gd name="connsiteY49" fmla="*/ 4918229 h 6871317"/>
                <a:gd name="connsiteX50" fmla="*/ 213064 w 3004359"/>
                <a:gd name="connsiteY50" fmla="*/ 4891596 h 6871317"/>
                <a:gd name="connsiteX51" fmla="*/ 204186 w 3004359"/>
                <a:gd name="connsiteY51" fmla="*/ 4838330 h 6871317"/>
                <a:gd name="connsiteX52" fmla="*/ 177553 w 3004359"/>
                <a:gd name="connsiteY52" fmla="*/ 4820575 h 6871317"/>
                <a:gd name="connsiteX53" fmla="*/ 186431 w 3004359"/>
                <a:gd name="connsiteY53" fmla="*/ 4793942 h 6871317"/>
                <a:gd name="connsiteX54" fmla="*/ 204186 w 3004359"/>
                <a:gd name="connsiteY54" fmla="*/ 4767309 h 6871317"/>
                <a:gd name="connsiteX55" fmla="*/ 177553 w 3004359"/>
                <a:gd name="connsiteY55" fmla="*/ 4731798 h 6871317"/>
                <a:gd name="connsiteX56" fmla="*/ 168676 w 3004359"/>
                <a:gd name="connsiteY56" fmla="*/ 4705165 h 6871317"/>
                <a:gd name="connsiteX57" fmla="*/ 106532 w 3004359"/>
                <a:gd name="connsiteY57" fmla="*/ 4687410 h 6871317"/>
                <a:gd name="connsiteX58" fmla="*/ 79899 w 3004359"/>
                <a:gd name="connsiteY58" fmla="*/ 4669655 h 6871317"/>
                <a:gd name="connsiteX59" fmla="*/ 124287 w 3004359"/>
                <a:gd name="connsiteY59" fmla="*/ 4643022 h 6871317"/>
                <a:gd name="connsiteX60" fmla="*/ 150920 w 3004359"/>
                <a:gd name="connsiteY60" fmla="*/ 4625266 h 6871317"/>
                <a:gd name="connsiteX61" fmla="*/ 186431 w 3004359"/>
                <a:gd name="connsiteY61" fmla="*/ 4607511 h 6871317"/>
                <a:gd name="connsiteX62" fmla="*/ 177553 w 3004359"/>
                <a:gd name="connsiteY62" fmla="*/ 4572000 h 6871317"/>
                <a:gd name="connsiteX63" fmla="*/ 142043 w 3004359"/>
                <a:gd name="connsiteY63" fmla="*/ 4554245 h 6871317"/>
                <a:gd name="connsiteX64" fmla="*/ 124287 w 3004359"/>
                <a:gd name="connsiteY64" fmla="*/ 4536490 h 6871317"/>
                <a:gd name="connsiteX65" fmla="*/ 142043 w 3004359"/>
                <a:gd name="connsiteY65" fmla="*/ 4509857 h 6871317"/>
                <a:gd name="connsiteX66" fmla="*/ 186431 w 3004359"/>
                <a:gd name="connsiteY66" fmla="*/ 4465468 h 6871317"/>
                <a:gd name="connsiteX67" fmla="*/ 195309 w 3004359"/>
                <a:gd name="connsiteY67" fmla="*/ 4438835 h 6871317"/>
                <a:gd name="connsiteX68" fmla="*/ 213064 w 3004359"/>
                <a:gd name="connsiteY68" fmla="*/ 4403325 h 6871317"/>
                <a:gd name="connsiteX69" fmla="*/ 195309 w 3004359"/>
                <a:gd name="connsiteY69" fmla="*/ 4323426 h 6871317"/>
                <a:gd name="connsiteX70" fmla="*/ 177553 w 3004359"/>
                <a:gd name="connsiteY70" fmla="*/ 4305670 h 6871317"/>
                <a:gd name="connsiteX71" fmla="*/ 106532 w 3004359"/>
                <a:gd name="connsiteY71" fmla="*/ 4261282 h 6871317"/>
                <a:gd name="connsiteX72" fmla="*/ 62144 w 3004359"/>
                <a:gd name="connsiteY72" fmla="*/ 4208016 h 6871317"/>
                <a:gd name="connsiteX73" fmla="*/ 88777 w 3004359"/>
                <a:gd name="connsiteY73" fmla="*/ 4190261 h 6871317"/>
                <a:gd name="connsiteX74" fmla="*/ 115410 w 3004359"/>
                <a:gd name="connsiteY74" fmla="*/ 4163628 h 6871317"/>
                <a:gd name="connsiteX75" fmla="*/ 186431 w 3004359"/>
                <a:gd name="connsiteY75" fmla="*/ 4110361 h 6871317"/>
                <a:gd name="connsiteX76" fmla="*/ 204186 w 3004359"/>
                <a:gd name="connsiteY76" fmla="*/ 4083728 h 6871317"/>
                <a:gd name="connsiteX77" fmla="*/ 248575 w 3004359"/>
                <a:gd name="connsiteY77" fmla="*/ 4012707 h 6871317"/>
                <a:gd name="connsiteX78" fmla="*/ 266330 w 3004359"/>
                <a:gd name="connsiteY78" fmla="*/ 3977196 h 6871317"/>
                <a:gd name="connsiteX79" fmla="*/ 301841 w 3004359"/>
                <a:gd name="connsiteY79" fmla="*/ 3941686 h 6871317"/>
                <a:gd name="connsiteX80" fmla="*/ 310718 w 3004359"/>
                <a:gd name="connsiteY80" fmla="*/ 3906175 h 6871317"/>
                <a:gd name="connsiteX81" fmla="*/ 319596 w 3004359"/>
                <a:gd name="connsiteY81" fmla="*/ 3879542 h 6871317"/>
                <a:gd name="connsiteX82" fmla="*/ 310718 w 3004359"/>
                <a:gd name="connsiteY82" fmla="*/ 3817398 h 6871317"/>
                <a:gd name="connsiteX83" fmla="*/ 292963 w 3004359"/>
                <a:gd name="connsiteY83" fmla="*/ 3755255 h 6871317"/>
                <a:gd name="connsiteX84" fmla="*/ 239697 w 3004359"/>
                <a:gd name="connsiteY84" fmla="*/ 3737499 h 6871317"/>
                <a:gd name="connsiteX85" fmla="*/ 213064 w 3004359"/>
                <a:gd name="connsiteY85" fmla="*/ 3710866 h 6871317"/>
                <a:gd name="connsiteX86" fmla="*/ 177553 w 3004359"/>
                <a:gd name="connsiteY86" fmla="*/ 3684233 h 6871317"/>
                <a:gd name="connsiteX87" fmla="*/ 142043 w 3004359"/>
                <a:gd name="connsiteY87" fmla="*/ 3630967 h 6871317"/>
                <a:gd name="connsiteX88" fmla="*/ 133165 w 3004359"/>
                <a:gd name="connsiteY88" fmla="*/ 3533313 h 6871317"/>
                <a:gd name="connsiteX89" fmla="*/ 106532 w 3004359"/>
                <a:gd name="connsiteY89" fmla="*/ 3524435 h 6871317"/>
                <a:gd name="connsiteX90" fmla="*/ 62144 w 3004359"/>
                <a:gd name="connsiteY90" fmla="*/ 3444536 h 6871317"/>
                <a:gd name="connsiteX91" fmla="*/ 88777 w 3004359"/>
                <a:gd name="connsiteY91" fmla="*/ 3400148 h 6871317"/>
                <a:gd name="connsiteX92" fmla="*/ 97654 w 3004359"/>
                <a:gd name="connsiteY92" fmla="*/ 3364637 h 6871317"/>
                <a:gd name="connsiteX93" fmla="*/ 88777 w 3004359"/>
                <a:gd name="connsiteY93" fmla="*/ 3311371 h 6871317"/>
                <a:gd name="connsiteX94" fmla="*/ 62144 w 3004359"/>
                <a:gd name="connsiteY94" fmla="*/ 3275861 h 6871317"/>
                <a:gd name="connsiteX95" fmla="*/ 17755 w 3004359"/>
                <a:gd name="connsiteY95" fmla="*/ 3240350 h 6871317"/>
                <a:gd name="connsiteX96" fmla="*/ 0 w 3004359"/>
                <a:gd name="connsiteY96" fmla="*/ 3213717 h 6871317"/>
                <a:gd name="connsiteX97" fmla="*/ 17755 w 3004359"/>
                <a:gd name="connsiteY97" fmla="*/ 3195961 h 6871317"/>
                <a:gd name="connsiteX98" fmla="*/ 26633 w 3004359"/>
                <a:gd name="connsiteY98" fmla="*/ 3169328 h 6871317"/>
                <a:gd name="connsiteX99" fmla="*/ 62144 w 3004359"/>
                <a:gd name="connsiteY99" fmla="*/ 3124940 h 6871317"/>
                <a:gd name="connsiteX100" fmla="*/ 88777 w 3004359"/>
                <a:gd name="connsiteY100" fmla="*/ 3107185 h 6871317"/>
                <a:gd name="connsiteX101" fmla="*/ 97654 w 3004359"/>
                <a:gd name="connsiteY101" fmla="*/ 3080552 h 6871317"/>
                <a:gd name="connsiteX102" fmla="*/ 115410 w 3004359"/>
                <a:gd name="connsiteY102" fmla="*/ 3062796 h 6871317"/>
                <a:gd name="connsiteX103" fmla="*/ 124287 w 3004359"/>
                <a:gd name="connsiteY103" fmla="*/ 3009530 h 6871317"/>
                <a:gd name="connsiteX104" fmla="*/ 142043 w 3004359"/>
                <a:gd name="connsiteY104" fmla="*/ 2991775 h 6871317"/>
                <a:gd name="connsiteX105" fmla="*/ 239697 w 3004359"/>
                <a:gd name="connsiteY105" fmla="*/ 2938509 h 6871317"/>
                <a:gd name="connsiteX106" fmla="*/ 284085 w 3004359"/>
                <a:gd name="connsiteY106" fmla="*/ 2911876 h 6871317"/>
                <a:gd name="connsiteX107" fmla="*/ 355107 w 3004359"/>
                <a:gd name="connsiteY107" fmla="*/ 2858610 h 6871317"/>
                <a:gd name="connsiteX108" fmla="*/ 346229 w 3004359"/>
                <a:gd name="connsiteY108" fmla="*/ 2787589 h 6871317"/>
                <a:gd name="connsiteX109" fmla="*/ 319596 w 3004359"/>
                <a:gd name="connsiteY109" fmla="*/ 2778711 h 6871317"/>
                <a:gd name="connsiteX110" fmla="*/ 292963 w 3004359"/>
                <a:gd name="connsiteY110" fmla="*/ 2752078 h 6871317"/>
                <a:gd name="connsiteX111" fmla="*/ 266330 w 3004359"/>
                <a:gd name="connsiteY111" fmla="*/ 2698812 h 6871317"/>
                <a:gd name="connsiteX112" fmla="*/ 230819 w 3004359"/>
                <a:gd name="connsiteY112" fmla="*/ 2681057 h 6871317"/>
                <a:gd name="connsiteX113" fmla="*/ 186431 w 3004359"/>
                <a:gd name="connsiteY113" fmla="*/ 2645546 h 6871317"/>
                <a:gd name="connsiteX114" fmla="*/ 124287 w 3004359"/>
                <a:gd name="connsiteY114" fmla="*/ 2592280 h 6871317"/>
                <a:gd name="connsiteX115" fmla="*/ 71021 w 3004359"/>
                <a:gd name="connsiteY115" fmla="*/ 2556769 h 6871317"/>
                <a:gd name="connsiteX116" fmla="*/ 97654 w 3004359"/>
                <a:gd name="connsiteY116" fmla="*/ 2459115 h 6871317"/>
                <a:gd name="connsiteX117" fmla="*/ 115410 w 3004359"/>
                <a:gd name="connsiteY117" fmla="*/ 2441360 h 6871317"/>
                <a:gd name="connsiteX118" fmla="*/ 142043 w 3004359"/>
                <a:gd name="connsiteY118" fmla="*/ 2388094 h 6871317"/>
                <a:gd name="connsiteX119" fmla="*/ 159798 w 3004359"/>
                <a:gd name="connsiteY119" fmla="*/ 2370338 h 6871317"/>
                <a:gd name="connsiteX120" fmla="*/ 177553 w 3004359"/>
                <a:gd name="connsiteY120" fmla="*/ 2343705 h 6871317"/>
                <a:gd name="connsiteX121" fmla="*/ 221942 w 3004359"/>
                <a:gd name="connsiteY121" fmla="*/ 2308195 h 6871317"/>
                <a:gd name="connsiteX122" fmla="*/ 204186 w 3004359"/>
                <a:gd name="connsiteY122" fmla="*/ 2290439 h 6871317"/>
                <a:gd name="connsiteX123" fmla="*/ 159798 w 3004359"/>
                <a:gd name="connsiteY123" fmla="*/ 2281561 h 6871317"/>
                <a:gd name="connsiteX124" fmla="*/ 142043 w 3004359"/>
                <a:gd name="connsiteY124" fmla="*/ 2228295 h 6871317"/>
                <a:gd name="connsiteX125" fmla="*/ 186431 w 3004359"/>
                <a:gd name="connsiteY125" fmla="*/ 2148396 h 6871317"/>
                <a:gd name="connsiteX126" fmla="*/ 177553 w 3004359"/>
                <a:gd name="connsiteY126" fmla="*/ 2104008 h 6871317"/>
                <a:gd name="connsiteX127" fmla="*/ 88777 w 3004359"/>
                <a:gd name="connsiteY127" fmla="*/ 2068497 h 6871317"/>
                <a:gd name="connsiteX128" fmla="*/ 44388 w 3004359"/>
                <a:gd name="connsiteY128" fmla="*/ 2032987 h 6871317"/>
                <a:gd name="connsiteX129" fmla="*/ 62144 w 3004359"/>
                <a:gd name="connsiteY129" fmla="*/ 1953088 h 6871317"/>
                <a:gd name="connsiteX130" fmla="*/ 79899 w 3004359"/>
                <a:gd name="connsiteY130" fmla="*/ 1926455 h 6871317"/>
                <a:gd name="connsiteX131" fmla="*/ 97654 w 3004359"/>
                <a:gd name="connsiteY131" fmla="*/ 1890944 h 6871317"/>
                <a:gd name="connsiteX132" fmla="*/ 106532 w 3004359"/>
                <a:gd name="connsiteY132" fmla="*/ 1855433 h 6871317"/>
                <a:gd name="connsiteX133" fmla="*/ 115410 w 3004359"/>
                <a:gd name="connsiteY133" fmla="*/ 1828800 h 6871317"/>
                <a:gd name="connsiteX134" fmla="*/ 88777 w 3004359"/>
                <a:gd name="connsiteY134" fmla="*/ 1731146 h 6871317"/>
                <a:gd name="connsiteX135" fmla="*/ 44388 w 3004359"/>
                <a:gd name="connsiteY135" fmla="*/ 1686758 h 6871317"/>
                <a:gd name="connsiteX136" fmla="*/ 26633 w 3004359"/>
                <a:gd name="connsiteY136" fmla="*/ 1624614 h 6871317"/>
                <a:gd name="connsiteX137" fmla="*/ 44388 w 3004359"/>
                <a:gd name="connsiteY137" fmla="*/ 1535837 h 6871317"/>
                <a:gd name="connsiteX138" fmla="*/ 62144 w 3004359"/>
                <a:gd name="connsiteY138" fmla="*/ 1491449 h 6871317"/>
                <a:gd name="connsiteX139" fmla="*/ 79899 w 3004359"/>
                <a:gd name="connsiteY139" fmla="*/ 1420428 h 6871317"/>
                <a:gd name="connsiteX140" fmla="*/ 88777 w 3004359"/>
                <a:gd name="connsiteY140" fmla="*/ 1269507 h 6871317"/>
                <a:gd name="connsiteX141" fmla="*/ 124287 w 3004359"/>
                <a:gd name="connsiteY141" fmla="*/ 1233996 h 6871317"/>
                <a:gd name="connsiteX142" fmla="*/ 142043 w 3004359"/>
                <a:gd name="connsiteY142" fmla="*/ 1207363 h 6871317"/>
                <a:gd name="connsiteX143" fmla="*/ 195309 w 3004359"/>
                <a:gd name="connsiteY143" fmla="*/ 1145220 h 6871317"/>
                <a:gd name="connsiteX144" fmla="*/ 177553 w 3004359"/>
                <a:gd name="connsiteY144" fmla="*/ 1127464 h 6871317"/>
                <a:gd name="connsiteX145" fmla="*/ 159798 w 3004359"/>
                <a:gd name="connsiteY145" fmla="*/ 1029810 h 6871317"/>
                <a:gd name="connsiteX146" fmla="*/ 150920 w 3004359"/>
                <a:gd name="connsiteY146" fmla="*/ 1003177 h 6871317"/>
                <a:gd name="connsiteX147" fmla="*/ 133165 w 3004359"/>
                <a:gd name="connsiteY147" fmla="*/ 941033 h 6871317"/>
                <a:gd name="connsiteX148" fmla="*/ 115410 w 3004359"/>
                <a:gd name="connsiteY148" fmla="*/ 905523 h 6871317"/>
                <a:gd name="connsiteX149" fmla="*/ 124287 w 3004359"/>
                <a:gd name="connsiteY149" fmla="*/ 870012 h 6871317"/>
                <a:gd name="connsiteX150" fmla="*/ 133165 w 3004359"/>
                <a:gd name="connsiteY150" fmla="*/ 825624 h 6871317"/>
                <a:gd name="connsiteX151" fmla="*/ 142043 w 3004359"/>
                <a:gd name="connsiteY151" fmla="*/ 798991 h 6871317"/>
                <a:gd name="connsiteX152" fmla="*/ 124287 w 3004359"/>
                <a:gd name="connsiteY152" fmla="*/ 754602 h 6871317"/>
                <a:gd name="connsiteX153" fmla="*/ 79899 w 3004359"/>
                <a:gd name="connsiteY153" fmla="*/ 701336 h 6871317"/>
                <a:gd name="connsiteX154" fmla="*/ 71021 w 3004359"/>
                <a:gd name="connsiteY154" fmla="*/ 674703 h 6871317"/>
                <a:gd name="connsiteX155" fmla="*/ 106532 w 3004359"/>
                <a:gd name="connsiteY155" fmla="*/ 621437 h 6871317"/>
                <a:gd name="connsiteX156" fmla="*/ 124287 w 3004359"/>
                <a:gd name="connsiteY156" fmla="*/ 568171 h 6871317"/>
                <a:gd name="connsiteX157" fmla="*/ 133165 w 3004359"/>
                <a:gd name="connsiteY157" fmla="*/ 541538 h 6871317"/>
                <a:gd name="connsiteX158" fmla="*/ 115410 w 3004359"/>
                <a:gd name="connsiteY158" fmla="*/ 479395 h 6871317"/>
                <a:gd name="connsiteX159" fmla="*/ 97654 w 3004359"/>
                <a:gd name="connsiteY159" fmla="*/ 461639 h 6871317"/>
                <a:gd name="connsiteX160" fmla="*/ 115410 w 3004359"/>
                <a:gd name="connsiteY160" fmla="*/ 292963 h 6871317"/>
                <a:gd name="connsiteX161" fmla="*/ 150920 w 3004359"/>
                <a:gd name="connsiteY161" fmla="*/ 266330 h 6871317"/>
                <a:gd name="connsiteX162" fmla="*/ 186431 w 3004359"/>
                <a:gd name="connsiteY162" fmla="*/ 221942 h 6871317"/>
                <a:gd name="connsiteX163" fmla="*/ 195309 w 3004359"/>
                <a:gd name="connsiteY163" fmla="*/ 195309 h 6871317"/>
                <a:gd name="connsiteX164" fmla="*/ 186431 w 3004359"/>
                <a:gd name="connsiteY164" fmla="*/ 168676 h 6871317"/>
                <a:gd name="connsiteX165" fmla="*/ 150920 w 3004359"/>
                <a:gd name="connsiteY165" fmla="*/ 159798 h 6871317"/>
                <a:gd name="connsiteX166" fmla="*/ 159798 w 3004359"/>
                <a:gd name="connsiteY166" fmla="*/ 124288 h 6871317"/>
                <a:gd name="connsiteX167" fmla="*/ 195309 w 3004359"/>
                <a:gd name="connsiteY167" fmla="*/ 106532 h 6871317"/>
                <a:gd name="connsiteX168" fmla="*/ 221942 w 3004359"/>
                <a:gd name="connsiteY168" fmla="*/ 88777 h 6871317"/>
                <a:gd name="connsiteX169" fmla="*/ 177553 w 3004359"/>
                <a:gd name="connsiteY169" fmla="*/ 53266 h 6871317"/>
                <a:gd name="connsiteX170" fmla="*/ 168676 w 3004359"/>
                <a:gd name="connsiteY170" fmla="*/ 8878 h 6871317"/>
                <a:gd name="connsiteX171" fmla="*/ 3003011 w 3004359"/>
                <a:gd name="connsiteY171" fmla="*/ 0 h 6871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004359" h="6871317">
                  <a:moveTo>
                    <a:pt x="3003011" y="0"/>
                  </a:moveTo>
                  <a:cubicBezTo>
                    <a:pt x="3005970" y="2290439"/>
                    <a:pt x="3001400" y="4555478"/>
                    <a:pt x="3004359" y="6845917"/>
                  </a:cubicBezTo>
                  <a:lnTo>
                    <a:pt x="124287" y="6871317"/>
                  </a:lnTo>
                  <a:lnTo>
                    <a:pt x="195309" y="6693763"/>
                  </a:lnTo>
                  <a:cubicBezTo>
                    <a:pt x="165717" y="6678967"/>
                    <a:pt x="135663" y="6665061"/>
                    <a:pt x="106532" y="6649375"/>
                  </a:cubicBezTo>
                  <a:cubicBezTo>
                    <a:pt x="67142" y="6628166"/>
                    <a:pt x="91606" y="6631571"/>
                    <a:pt x="44388" y="6613864"/>
                  </a:cubicBezTo>
                  <a:cubicBezTo>
                    <a:pt x="32964" y="6609580"/>
                    <a:pt x="20715" y="6607946"/>
                    <a:pt x="8878" y="6604987"/>
                  </a:cubicBezTo>
                  <a:cubicBezTo>
                    <a:pt x="14796" y="6596109"/>
                    <a:pt x="17755" y="6584272"/>
                    <a:pt x="26633" y="6578354"/>
                  </a:cubicBezTo>
                  <a:cubicBezTo>
                    <a:pt x="36785" y="6571586"/>
                    <a:pt x="54204" y="6578740"/>
                    <a:pt x="62144" y="6569476"/>
                  </a:cubicBezTo>
                  <a:cubicBezTo>
                    <a:pt x="74324" y="6555266"/>
                    <a:pt x="79899" y="6516210"/>
                    <a:pt x="79899" y="6516210"/>
                  </a:cubicBezTo>
                  <a:cubicBezTo>
                    <a:pt x="62777" y="6379238"/>
                    <a:pt x="70372" y="6500826"/>
                    <a:pt x="79899" y="6400800"/>
                  </a:cubicBezTo>
                  <a:cubicBezTo>
                    <a:pt x="94741" y="6244962"/>
                    <a:pt x="54273" y="6293264"/>
                    <a:pt x="106532" y="6241002"/>
                  </a:cubicBezTo>
                  <a:cubicBezTo>
                    <a:pt x="108534" y="6228992"/>
                    <a:pt x="117065" y="6169077"/>
                    <a:pt x="124287" y="6152226"/>
                  </a:cubicBezTo>
                  <a:cubicBezTo>
                    <a:pt x="128490" y="6142419"/>
                    <a:pt x="136124" y="6134471"/>
                    <a:pt x="142043" y="6125593"/>
                  </a:cubicBezTo>
                  <a:cubicBezTo>
                    <a:pt x="136124" y="6119674"/>
                    <a:pt x="124287" y="6116207"/>
                    <a:pt x="124287" y="6107837"/>
                  </a:cubicBezTo>
                  <a:cubicBezTo>
                    <a:pt x="124287" y="6094603"/>
                    <a:pt x="137396" y="6084718"/>
                    <a:pt x="142043" y="6072327"/>
                  </a:cubicBezTo>
                  <a:cubicBezTo>
                    <a:pt x="146327" y="6060903"/>
                    <a:pt x="147961" y="6048653"/>
                    <a:pt x="150920" y="6036816"/>
                  </a:cubicBezTo>
                  <a:cubicBezTo>
                    <a:pt x="106838" y="5970691"/>
                    <a:pt x="163494" y="6051905"/>
                    <a:pt x="106532" y="5983550"/>
                  </a:cubicBezTo>
                  <a:cubicBezTo>
                    <a:pt x="99702" y="5975353"/>
                    <a:pt x="94695" y="5965795"/>
                    <a:pt x="88777" y="5956917"/>
                  </a:cubicBezTo>
                  <a:cubicBezTo>
                    <a:pt x="94695" y="5945080"/>
                    <a:pt x="96365" y="5929878"/>
                    <a:pt x="106532" y="5921406"/>
                  </a:cubicBezTo>
                  <a:cubicBezTo>
                    <a:pt x="115905" y="5913595"/>
                    <a:pt x="131449" y="5918582"/>
                    <a:pt x="142043" y="5912528"/>
                  </a:cubicBezTo>
                  <a:cubicBezTo>
                    <a:pt x="152944" y="5906299"/>
                    <a:pt x="159798" y="5894773"/>
                    <a:pt x="168676" y="5885895"/>
                  </a:cubicBezTo>
                  <a:cubicBezTo>
                    <a:pt x="171635" y="5877017"/>
                    <a:pt x="173867" y="5867863"/>
                    <a:pt x="177553" y="5859262"/>
                  </a:cubicBezTo>
                  <a:cubicBezTo>
                    <a:pt x="182766" y="5847098"/>
                    <a:pt x="195309" y="5836986"/>
                    <a:pt x="195309" y="5823752"/>
                  </a:cubicBezTo>
                  <a:cubicBezTo>
                    <a:pt x="195309" y="5810518"/>
                    <a:pt x="186911" y="5797599"/>
                    <a:pt x="177553" y="5788241"/>
                  </a:cubicBezTo>
                  <a:cubicBezTo>
                    <a:pt x="147025" y="5757713"/>
                    <a:pt x="131146" y="5755016"/>
                    <a:pt x="97654" y="5743853"/>
                  </a:cubicBezTo>
                  <a:cubicBezTo>
                    <a:pt x="88168" y="5734367"/>
                    <a:pt x="64384" y="5712902"/>
                    <a:pt x="62144" y="5699464"/>
                  </a:cubicBezTo>
                  <a:cubicBezTo>
                    <a:pt x="60606" y="5690234"/>
                    <a:pt x="68450" y="5681829"/>
                    <a:pt x="71021" y="5672831"/>
                  </a:cubicBezTo>
                  <a:cubicBezTo>
                    <a:pt x="73132" y="5665443"/>
                    <a:pt x="82972" y="5620363"/>
                    <a:pt x="88777" y="5610688"/>
                  </a:cubicBezTo>
                  <a:cubicBezTo>
                    <a:pt x="93083" y="5603511"/>
                    <a:pt x="101303" y="5599468"/>
                    <a:pt x="106532" y="5592932"/>
                  </a:cubicBezTo>
                  <a:cubicBezTo>
                    <a:pt x="113197" y="5584600"/>
                    <a:pt x="119515" y="5575842"/>
                    <a:pt x="124287" y="5566299"/>
                  </a:cubicBezTo>
                  <a:cubicBezTo>
                    <a:pt x="128472" y="5557929"/>
                    <a:pt x="130895" y="5548744"/>
                    <a:pt x="133165" y="5539666"/>
                  </a:cubicBezTo>
                  <a:cubicBezTo>
                    <a:pt x="136825" y="5525028"/>
                    <a:pt x="135295" y="5508774"/>
                    <a:pt x="142043" y="5495278"/>
                  </a:cubicBezTo>
                  <a:cubicBezTo>
                    <a:pt x="150588" y="5478189"/>
                    <a:pt x="180013" y="5461087"/>
                    <a:pt x="195309" y="5450890"/>
                  </a:cubicBezTo>
                  <a:cubicBezTo>
                    <a:pt x="201227" y="5442012"/>
                    <a:pt x="213064" y="5434927"/>
                    <a:pt x="213064" y="5424257"/>
                  </a:cubicBezTo>
                  <a:cubicBezTo>
                    <a:pt x="213064" y="5392959"/>
                    <a:pt x="195620" y="5380179"/>
                    <a:pt x="177553" y="5362113"/>
                  </a:cubicBezTo>
                  <a:cubicBezTo>
                    <a:pt x="169056" y="5336621"/>
                    <a:pt x="172586" y="5333974"/>
                    <a:pt x="150920" y="5317725"/>
                  </a:cubicBezTo>
                  <a:cubicBezTo>
                    <a:pt x="133848" y="5304921"/>
                    <a:pt x="97654" y="5282214"/>
                    <a:pt x="97654" y="5282214"/>
                  </a:cubicBezTo>
                  <a:cubicBezTo>
                    <a:pt x="103573" y="5273336"/>
                    <a:pt x="107078" y="5262246"/>
                    <a:pt x="115410" y="5255581"/>
                  </a:cubicBezTo>
                  <a:cubicBezTo>
                    <a:pt x="122717" y="5249735"/>
                    <a:pt x="133354" y="5250178"/>
                    <a:pt x="142043" y="5246703"/>
                  </a:cubicBezTo>
                  <a:cubicBezTo>
                    <a:pt x="243089" y="5206284"/>
                    <a:pt x="170223" y="5231390"/>
                    <a:pt x="230819" y="5211193"/>
                  </a:cubicBezTo>
                  <a:cubicBezTo>
                    <a:pt x="341700" y="5128033"/>
                    <a:pt x="173284" y="5251036"/>
                    <a:pt x="319596" y="5157927"/>
                  </a:cubicBezTo>
                  <a:cubicBezTo>
                    <a:pt x="399209" y="5107264"/>
                    <a:pt x="332221" y="5133004"/>
                    <a:pt x="390617" y="5113538"/>
                  </a:cubicBezTo>
                  <a:cubicBezTo>
                    <a:pt x="393576" y="5104660"/>
                    <a:pt x="404934" y="5094520"/>
                    <a:pt x="399495" y="5086905"/>
                  </a:cubicBezTo>
                  <a:cubicBezTo>
                    <a:pt x="387092" y="5069541"/>
                    <a:pt x="361318" y="5066484"/>
                    <a:pt x="346229" y="5051395"/>
                  </a:cubicBezTo>
                  <a:cubicBezTo>
                    <a:pt x="337351" y="5042517"/>
                    <a:pt x="327767" y="5034294"/>
                    <a:pt x="319596" y="5024761"/>
                  </a:cubicBezTo>
                  <a:cubicBezTo>
                    <a:pt x="309967" y="5013527"/>
                    <a:pt x="303425" y="4999713"/>
                    <a:pt x="292963" y="4989251"/>
                  </a:cubicBezTo>
                  <a:cubicBezTo>
                    <a:pt x="285418" y="4981706"/>
                    <a:pt x="273875" y="4979040"/>
                    <a:pt x="266330" y="4971495"/>
                  </a:cubicBezTo>
                  <a:cubicBezTo>
                    <a:pt x="255868" y="4961033"/>
                    <a:pt x="249169" y="4947352"/>
                    <a:pt x="239697" y="4935985"/>
                  </a:cubicBezTo>
                  <a:cubicBezTo>
                    <a:pt x="234339" y="4929555"/>
                    <a:pt x="227860" y="4924148"/>
                    <a:pt x="221942" y="4918229"/>
                  </a:cubicBezTo>
                  <a:cubicBezTo>
                    <a:pt x="218983" y="4909351"/>
                    <a:pt x="215094" y="4900731"/>
                    <a:pt x="213064" y="4891596"/>
                  </a:cubicBezTo>
                  <a:cubicBezTo>
                    <a:pt x="209159" y="4874024"/>
                    <a:pt x="212236" y="4854430"/>
                    <a:pt x="204186" y="4838330"/>
                  </a:cubicBezTo>
                  <a:cubicBezTo>
                    <a:pt x="199414" y="4828787"/>
                    <a:pt x="186431" y="4826493"/>
                    <a:pt x="177553" y="4820575"/>
                  </a:cubicBezTo>
                  <a:cubicBezTo>
                    <a:pt x="180512" y="4811697"/>
                    <a:pt x="182246" y="4802312"/>
                    <a:pt x="186431" y="4793942"/>
                  </a:cubicBezTo>
                  <a:cubicBezTo>
                    <a:pt x="191203" y="4784399"/>
                    <a:pt x="205695" y="4777871"/>
                    <a:pt x="204186" y="4767309"/>
                  </a:cubicBezTo>
                  <a:cubicBezTo>
                    <a:pt x="202093" y="4752662"/>
                    <a:pt x="186431" y="4743635"/>
                    <a:pt x="177553" y="4731798"/>
                  </a:cubicBezTo>
                  <a:cubicBezTo>
                    <a:pt x="174594" y="4722920"/>
                    <a:pt x="176611" y="4710125"/>
                    <a:pt x="168676" y="4705165"/>
                  </a:cubicBezTo>
                  <a:cubicBezTo>
                    <a:pt x="150407" y="4693747"/>
                    <a:pt x="126535" y="4695411"/>
                    <a:pt x="106532" y="4687410"/>
                  </a:cubicBezTo>
                  <a:cubicBezTo>
                    <a:pt x="96626" y="4683447"/>
                    <a:pt x="88777" y="4675573"/>
                    <a:pt x="79899" y="4669655"/>
                  </a:cubicBezTo>
                  <a:cubicBezTo>
                    <a:pt x="94695" y="4660777"/>
                    <a:pt x="109655" y="4652167"/>
                    <a:pt x="124287" y="4643022"/>
                  </a:cubicBezTo>
                  <a:cubicBezTo>
                    <a:pt x="133335" y="4637367"/>
                    <a:pt x="141656" y="4630560"/>
                    <a:pt x="150920" y="4625266"/>
                  </a:cubicBezTo>
                  <a:cubicBezTo>
                    <a:pt x="162410" y="4618700"/>
                    <a:pt x="174594" y="4613429"/>
                    <a:pt x="186431" y="4607511"/>
                  </a:cubicBezTo>
                  <a:cubicBezTo>
                    <a:pt x="183472" y="4595674"/>
                    <a:pt x="185364" y="4581373"/>
                    <a:pt x="177553" y="4572000"/>
                  </a:cubicBezTo>
                  <a:cubicBezTo>
                    <a:pt x="169081" y="4561833"/>
                    <a:pt x="153054" y="4561586"/>
                    <a:pt x="142043" y="4554245"/>
                  </a:cubicBezTo>
                  <a:cubicBezTo>
                    <a:pt x="135079" y="4549602"/>
                    <a:pt x="130206" y="4542408"/>
                    <a:pt x="124287" y="4536490"/>
                  </a:cubicBezTo>
                  <a:cubicBezTo>
                    <a:pt x="130206" y="4527612"/>
                    <a:pt x="135017" y="4517887"/>
                    <a:pt x="142043" y="4509857"/>
                  </a:cubicBezTo>
                  <a:cubicBezTo>
                    <a:pt x="155822" y="4494109"/>
                    <a:pt x="186431" y="4465468"/>
                    <a:pt x="186431" y="4465468"/>
                  </a:cubicBezTo>
                  <a:cubicBezTo>
                    <a:pt x="189390" y="4456590"/>
                    <a:pt x="191623" y="4447436"/>
                    <a:pt x="195309" y="4438835"/>
                  </a:cubicBezTo>
                  <a:cubicBezTo>
                    <a:pt x="200522" y="4426671"/>
                    <a:pt x="213064" y="4416559"/>
                    <a:pt x="213064" y="4403325"/>
                  </a:cubicBezTo>
                  <a:cubicBezTo>
                    <a:pt x="213064" y="4376042"/>
                    <a:pt x="204633" y="4349066"/>
                    <a:pt x="195309" y="4323426"/>
                  </a:cubicBezTo>
                  <a:cubicBezTo>
                    <a:pt x="192449" y="4315560"/>
                    <a:pt x="183983" y="4311029"/>
                    <a:pt x="177553" y="4305670"/>
                  </a:cubicBezTo>
                  <a:cubicBezTo>
                    <a:pt x="142979" y="4276858"/>
                    <a:pt x="144970" y="4280501"/>
                    <a:pt x="106532" y="4261282"/>
                  </a:cubicBezTo>
                  <a:cubicBezTo>
                    <a:pt x="103866" y="4258616"/>
                    <a:pt x="60084" y="4218316"/>
                    <a:pt x="62144" y="4208016"/>
                  </a:cubicBezTo>
                  <a:cubicBezTo>
                    <a:pt x="64237" y="4197554"/>
                    <a:pt x="80580" y="4197091"/>
                    <a:pt x="88777" y="4190261"/>
                  </a:cubicBezTo>
                  <a:cubicBezTo>
                    <a:pt x="98422" y="4182224"/>
                    <a:pt x="105500" y="4171336"/>
                    <a:pt x="115410" y="4163628"/>
                  </a:cubicBezTo>
                  <a:cubicBezTo>
                    <a:pt x="145486" y="4140235"/>
                    <a:pt x="165415" y="4136632"/>
                    <a:pt x="186431" y="4110361"/>
                  </a:cubicBezTo>
                  <a:cubicBezTo>
                    <a:pt x="193096" y="4102029"/>
                    <a:pt x="198268" y="4092606"/>
                    <a:pt x="204186" y="4083728"/>
                  </a:cubicBezTo>
                  <a:cubicBezTo>
                    <a:pt x="221241" y="3998458"/>
                    <a:pt x="195820" y="4074255"/>
                    <a:pt x="248575" y="4012707"/>
                  </a:cubicBezTo>
                  <a:cubicBezTo>
                    <a:pt x="257188" y="4002659"/>
                    <a:pt x="258390" y="3987783"/>
                    <a:pt x="266330" y="3977196"/>
                  </a:cubicBezTo>
                  <a:cubicBezTo>
                    <a:pt x="276374" y="3963804"/>
                    <a:pt x="290004" y="3953523"/>
                    <a:pt x="301841" y="3941686"/>
                  </a:cubicBezTo>
                  <a:cubicBezTo>
                    <a:pt x="304800" y="3929849"/>
                    <a:pt x="307366" y="3917907"/>
                    <a:pt x="310718" y="3906175"/>
                  </a:cubicBezTo>
                  <a:cubicBezTo>
                    <a:pt x="313289" y="3897177"/>
                    <a:pt x="319596" y="3888900"/>
                    <a:pt x="319596" y="3879542"/>
                  </a:cubicBezTo>
                  <a:cubicBezTo>
                    <a:pt x="319596" y="3858617"/>
                    <a:pt x="313677" y="3838113"/>
                    <a:pt x="310718" y="3817398"/>
                  </a:cubicBezTo>
                  <a:cubicBezTo>
                    <a:pt x="319298" y="3783080"/>
                    <a:pt x="331664" y="3776756"/>
                    <a:pt x="292963" y="3755255"/>
                  </a:cubicBezTo>
                  <a:cubicBezTo>
                    <a:pt x="276602" y="3746166"/>
                    <a:pt x="239697" y="3737499"/>
                    <a:pt x="239697" y="3737499"/>
                  </a:cubicBezTo>
                  <a:cubicBezTo>
                    <a:pt x="230819" y="3728621"/>
                    <a:pt x="222596" y="3719037"/>
                    <a:pt x="213064" y="3710866"/>
                  </a:cubicBezTo>
                  <a:cubicBezTo>
                    <a:pt x="201830" y="3701237"/>
                    <a:pt x="187383" y="3695292"/>
                    <a:pt x="177553" y="3684233"/>
                  </a:cubicBezTo>
                  <a:cubicBezTo>
                    <a:pt x="163376" y="3668284"/>
                    <a:pt x="142043" y="3630967"/>
                    <a:pt x="142043" y="3630967"/>
                  </a:cubicBezTo>
                  <a:cubicBezTo>
                    <a:pt x="146732" y="3593456"/>
                    <a:pt x="166619" y="3560076"/>
                    <a:pt x="133165" y="3533313"/>
                  </a:cubicBezTo>
                  <a:cubicBezTo>
                    <a:pt x="125858" y="3527467"/>
                    <a:pt x="115410" y="3527394"/>
                    <a:pt x="106532" y="3524435"/>
                  </a:cubicBezTo>
                  <a:cubicBezTo>
                    <a:pt x="61691" y="3479594"/>
                    <a:pt x="39719" y="3489384"/>
                    <a:pt x="62144" y="3444536"/>
                  </a:cubicBezTo>
                  <a:cubicBezTo>
                    <a:pt x="69861" y="3429103"/>
                    <a:pt x="79899" y="3414944"/>
                    <a:pt x="88777" y="3400148"/>
                  </a:cubicBezTo>
                  <a:cubicBezTo>
                    <a:pt x="91736" y="3388311"/>
                    <a:pt x="97654" y="3376838"/>
                    <a:pt x="97654" y="3364637"/>
                  </a:cubicBezTo>
                  <a:cubicBezTo>
                    <a:pt x="97654" y="3346637"/>
                    <a:pt x="95462" y="3328084"/>
                    <a:pt x="88777" y="3311371"/>
                  </a:cubicBezTo>
                  <a:cubicBezTo>
                    <a:pt x="83282" y="3297633"/>
                    <a:pt x="71616" y="3287227"/>
                    <a:pt x="62144" y="3275861"/>
                  </a:cubicBezTo>
                  <a:cubicBezTo>
                    <a:pt x="46330" y="3256885"/>
                    <a:pt x="39260" y="3254686"/>
                    <a:pt x="17755" y="3240350"/>
                  </a:cubicBezTo>
                  <a:cubicBezTo>
                    <a:pt x="11837" y="3231472"/>
                    <a:pt x="0" y="3224387"/>
                    <a:pt x="0" y="3213717"/>
                  </a:cubicBezTo>
                  <a:cubicBezTo>
                    <a:pt x="0" y="3205347"/>
                    <a:pt x="13449" y="3203138"/>
                    <a:pt x="17755" y="3195961"/>
                  </a:cubicBezTo>
                  <a:cubicBezTo>
                    <a:pt x="22570" y="3187937"/>
                    <a:pt x="22448" y="3177698"/>
                    <a:pt x="26633" y="3169328"/>
                  </a:cubicBezTo>
                  <a:cubicBezTo>
                    <a:pt x="34325" y="3153945"/>
                    <a:pt x="48380" y="3135951"/>
                    <a:pt x="62144" y="3124940"/>
                  </a:cubicBezTo>
                  <a:cubicBezTo>
                    <a:pt x="70476" y="3118275"/>
                    <a:pt x="79899" y="3113103"/>
                    <a:pt x="88777" y="3107185"/>
                  </a:cubicBezTo>
                  <a:cubicBezTo>
                    <a:pt x="91736" y="3098307"/>
                    <a:pt x="92839" y="3088576"/>
                    <a:pt x="97654" y="3080552"/>
                  </a:cubicBezTo>
                  <a:cubicBezTo>
                    <a:pt x="101960" y="3073375"/>
                    <a:pt x="112471" y="3070633"/>
                    <a:pt x="115410" y="3062796"/>
                  </a:cubicBezTo>
                  <a:cubicBezTo>
                    <a:pt x="121730" y="3045942"/>
                    <a:pt x="117967" y="3026384"/>
                    <a:pt x="124287" y="3009530"/>
                  </a:cubicBezTo>
                  <a:cubicBezTo>
                    <a:pt x="127226" y="3001693"/>
                    <a:pt x="135232" y="2996640"/>
                    <a:pt x="142043" y="2991775"/>
                  </a:cubicBezTo>
                  <a:cubicBezTo>
                    <a:pt x="177964" y="2966117"/>
                    <a:pt x="200321" y="2959987"/>
                    <a:pt x="239697" y="2938509"/>
                  </a:cubicBezTo>
                  <a:cubicBezTo>
                    <a:pt x="254845" y="2930246"/>
                    <a:pt x="269898" y="2921698"/>
                    <a:pt x="284085" y="2911876"/>
                  </a:cubicBezTo>
                  <a:cubicBezTo>
                    <a:pt x="308416" y="2895032"/>
                    <a:pt x="355107" y="2858610"/>
                    <a:pt x="355107" y="2858610"/>
                  </a:cubicBezTo>
                  <a:cubicBezTo>
                    <a:pt x="372711" y="2805797"/>
                    <a:pt x="390444" y="2809697"/>
                    <a:pt x="346229" y="2787589"/>
                  </a:cubicBezTo>
                  <a:cubicBezTo>
                    <a:pt x="337859" y="2783404"/>
                    <a:pt x="328474" y="2781670"/>
                    <a:pt x="319596" y="2778711"/>
                  </a:cubicBezTo>
                  <a:cubicBezTo>
                    <a:pt x="310718" y="2769833"/>
                    <a:pt x="299927" y="2762524"/>
                    <a:pt x="292963" y="2752078"/>
                  </a:cubicBezTo>
                  <a:cubicBezTo>
                    <a:pt x="273271" y="2722541"/>
                    <a:pt x="297758" y="2725002"/>
                    <a:pt x="266330" y="2698812"/>
                  </a:cubicBezTo>
                  <a:cubicBezTo>
                    <a:pt x="256163" y="2690340"/>
                    <a:pt x="242656" y="2686975"/>
                    <a:pt x="230819" y="2681057"/>
                  </a:cubicBezTo>
                  <a:cubicBezTo>
                    <a:pt x="197129" y="2630521"/>
                    <a:pt x="232610" y="2671934"/>
                    <a:pt x="186431" y="2645546"/>
                  </a:cubicBezTo>
                  <a:cubicBezTo>
                    <a:pt x="110382" y="2602089"/>
                    <a:pt x="187257" y="2637259"/>
                    <a:pt x="124287" y="2592280"/>
                  </a:cubicBezTo>
                  <a:cubicBezTo>
                    <a:pt x="49042" y="2538534"/>
                    <a:pt x="118531" y="2604279"/>
                    <a:pt x="71021" y="2556769"/>
                  </a:cubicBezTo>
                  <a:cubicBezTo>
                    <a:pt x="77873" y="2508809"/>
                    <a:pt x="73007" y="2496086"/>
                    <a:pt x="97654" y="2459115"/>
                  </a:cubicBezTo>
                  <a:cubicBezTo>
                    <a:pt x="102297" y="2452151"/>
                    <a:pt x="109491" y="2447278"/>
                    <a:pt x="115410" y="2441360"/>
                  </a:cubicBezTo>
                  <a:cubicBezTo>
                    <a:pt x="124787" y="2413227"/>
                    <a:pt x="122373" y="2412682"/>
                    <a:pt x="142043" y="2388094"/>
                  </a:cubicBezTo>
                  <a:cubicBezTo>
                    <a:pt x="147272" y="2381558"/>
                    <a:pt x="154569" y="2376874"/>
                    <a:pt x="159798" y="2370338"/>
                  </a:cubicBezTo>
                  <a:cubicBezTo>
                    <a:pt x="166463" y="2362006"/>
                    <a:pt x="170888" y="2352036"/>
                    <a:pt x="177553" y="2343705"/>
                  </a:cubicBezTo>
                  <a:cubicBezTo>
                    <a:pt x="192009" y="2325635"/>
                    <a:pt x="202169" y="2321377"/>
                    <a:pt x="221942" y="2308195"/>
                  </a:cubicBezTo>
                  <a:cubicBezTo>
                    <a:pt x="216023" y="2302276"/>
                    <a:pt x="211879" y="2293736"/>
                    <a:pt x="204186" y="2290439"/>
                  </a:cubicBezTo>
                  <a:cubicBezTo>
                    <a:pt x="190317" y="2284495"/>
                    <a:pt x="170467" y="2292231"/>
                    <a:pt x="159798" y="2281561"/>
                  </a:cubicBezTo>
                  <a:cubicBezTo>
                    <a:pt x="146564" y="2268327"/>
                    <a:pt x="142043" y="2228295"/>
                    <a:pt x="142043" y="2228295"/>
                  </a:cubicBezTo>
                  <a:cubicBezTo>
                    <a:pt x="163768" y="2163118"/>
                    <a:pt x="146564" y="2188263"/>
                    <a:pt x="186431" y="2148396"/>
                  </a:cubicBezTo>
                  <a:cubicBezTo>
                    <a:pt x="183472" y="2133600"/>
                    <a:pt x="186323" y="2116286"/>
                    <a:pt x="177553" y="2104008"/>
                  </a:cubicBezTo>
                  <a:cubicBezTo>
                    <a:pt x="168274" y="2091017"/>
                    <a:pt x="93827" y="2071863"/>
                    <a:pt x="88777" y="2068497"/>
                  </a:cubicBezTo>
                  <a:cubicBezTo>
                    <a:pt x="55180" y="2046099"/>
                    <a:pt x="69689" y="2058286"/>
                    <a:pt x="44388" y="2032987"/>
                  </a:cubicBezTo>
                  <a:cubicBezTo>
                    <a:pt x="45968" y="2025085"/>
                    <a:pt x="57442" y="1964060"/>
                    <a:pt x="62144" y="1953088"/>
                  </a:cubicBezTo>
                  <a:cubicBezTo>
                    <a:pt x="66347" y="1943281"/>
                    <a:pt x="74606" y="1935719"/>
                    <a:pt x="79899" y="1926455"/>
                  </a:cubicBezTo>
                  <a:cubicBezTo>
                    <a:pt x="86465" y="1914965"/>
                    <a:pt x="93007" y="1903335"/>
                    <a:pt x="97654" y="1890944"/>
                  </a:cubicBezTo>
                  <a:cubicBezTo>
                    <a:pt x="101938" y="1879520"/>
                    <a:pt x="103180" y="1867165"/>
                    <a:pt x="106532" y="1855433"/>
                  </a:cubicBezTo>
                  <a:cubicBezTo>
                    <a:pt x="109103" y="1846435"/>
                    <a:pt x="112451" y="1837678"/>
                    <a:pt x="115410" y="1828800"/>
                  </a:cubicBezTo>
                  <a:cubicBezTo>
                    <a:pt x="108818" y="1776067"/>
                    <a:pt x="118152" y="1764717"/>
                    <a:pt x="88777" y="1731146"/>
                  </a:cubicBezTo>
                  <a:cubicBezTo>
                    <a:pt x="74998" y="1715398"/>
                    <a:pt x="44388" y="1686758"/>
                    <a:pt x="44388" y="1686758"/>
                  </a:cubicBezTo>
                  <a:cubicBezTo>
                    <a:pt x="40203" y="1674201"/>
                    <a:pt x="26633" y="1635758"/>
                    <a:pt x="26633" y="1624614"/>
                  </a:cubicBezTo>
                  <a:cubicBezTo>
                    <a:pt x="26633" y="1611507"/>
                    <a:pt x="38523" y="1553431"/>
                    <a:pt x="44388" y="1535837"/>
                  </a:cubicBezTo>
                  <a:cubicBezTo>
                    <a:pt x="49427" y="1520719"/>
                    <a:pt x="57457" y="1506680"/>
                    <a:pt x="62144" y="1491449"/>
                  </a:cubicBezTo>
                  <a:cubicBezTo>
                    <a:pt x="69320" y="1468126"/>
                    <a:pt x="79899" y="1420428"/>
                    <a:pt x="79899" y="1420428"/>
                  </a:cubicBezTo>
                  <a:cubicBezTo>
                    <a:pt x="82858" y="1370121"/>
                    <a:pt x="77105" y="1318531"/>
                    <a:pt x="88777" y="1269507"/>
                  </a:cubicBezTo>
                  <a:cubicBezTo>
                    <a:pt x="92654" y="1253222"/>
                    <a:pt x="113393" y="1246706"/>
                    <a:pt x="124287" y="1233996"/>
                  </a:cubicBezTo>
                  <a:cubicBezTo>
                    <a:pt x="131231" y="1225895"/>
                    <a:pt x="135841" y="1216045"/>
                    <a:pt x="142043" y="1207363"/>
                  </a:cubicBezTo>
                  <a:cubicBezTo>
                    <a:pt x="170515" y="1167503"/>
                    <a:pt x="163045" y="1177484"/>
                    <a:pt x="195309" y="1145220"/>
                  </a:cubicBezTo>
                  <a:cubicBezTo>
                    <a:pt x="189390" y="1139301"/>
                    <a:pt x="181859" y="1134641"/>
                    <a:pt x="177553" y="1127464"/>
                  </a:cubicBezTo>
                  <a:cubicBezTo>
                    <a:pt x="164277" y="1105337"/>
                    <a:pt x="161819" y="1040924"/>
                    <a:pt x="159798" y="1029810"/>
                  </a:cubicBezTo>
                  <a:cubicBezTo>
                    <a:pt x="158124" y="1020603"/>
                    <a:pt x="153491" y="1012175"/>
                    <a:pt x="150920" y="1003177"/>
                  </a:cubicBezTo>
                  <a:cubicBezTo>
                    <a:pt x="144482" y="980643"/>
                    <a:pt x="142290" y="962326"/>
                    <a:pt x="133165" y="941033"/>
                  </a:cubicBezTo>
                  <a:cubicBezTo>
                    <a:pt x="127952" y="928869"/>
                    <a:pt x="121328" y="917360"/>
                    <a:pt x="115410" y="905523"/>
                  </a:cubicBezTo>
                  <a:cubicBezTo>
                    <a:pt x="118369" y="893686"/>
                    <a:pt x="121640" y="881923"/>
                    <a:pt x="124287" y="870012"/>
                  </a:cubicBezTo>
                  <a:cubicBezTo>
                    <a:pt x="127560" y="855282"/>
                    <a:pt x="129505" y="840262"/>
                    <a:pt x="133165" y="825624"/>
                  </a:cubicBezTo>
                  <a:cubicBezTo>
                    <a:pt x="135435" y="816546"/>
                    <a:pt x="139084" y="807869"/>
                    <a:pt x="142043" y="798991"/>
                  </a:cubicBezTo>
                  <a:cubicBezTo>
                    <a:pt x="136124" y="784195"/>
                    <a:pt x="131414" y="768856"/>
                    <a:pt x="124287" y="754602"/>
                  </a:cubicBezTo>
                  <a:cubicBezTo>
                    <a:pt x="111927" y="729881"/>
                    <a:pt x="99534" y="720971"/>
                    <a:pt x="79899" y="701336"/>
                  </a:cubicBezTo>
                  <a:cubicBezTo>
                    <a:pt x="76940" y="692458"/>
                    <a:pt x="71021" y="684061"/>
                    <a:pt x="71021" y="674703"/>
                  </a:cubicBezTo>
                  <a:cubicBezTo>
                    <a:pt x="71021" y="649008"/>
                    <a:pt x="90520" y="637449"/>
                    <a:pt x="106532" y="621437"/>
                  </a:cubicBezTo>
                  <a:lnTo>
                    <a:pt x="124287" y="568171"/>
                  </a:lnTo>
                  <a:lnTo>
                    <a:pt x="133165" y="541538"/>
                  </a:lnTo>
                  <a:cubicBezTo>
                    <a:pt x="131508" y="534910"/>
                    <a:pt x="120866" y="488488"/>
                    <a:pt x="115410" y="479395"/>
                  </a:cubicBezTo>
                  <a:cubicBezTo>
                    <a:pt x="111104" y="472218"/>
                    <a:pt x="103573" y="467558"/>
                    <a:pt x="97654" y="461639"/>
                  </a:cubicBezTo>
                  <a:cubicBezTo>
                    <a:pt x="103573" y="405414"/>
                    <a:pt x="100534" y="347507"/>
                    <a:pt x="115410" y="292963"/>
                  </a:cubicBezTo>
                  <a:cubicBezTo>
                    <a:pt x="119303" y="278688"/>
                    <a:pt x="139553" y="275802"/>
                    <a:pt x="150920" y="266330"/>
                  </a:cubicBezTo>
                  <a:cubicBezTo>
                    <a:pt x="165078" y="254532"/>
                    <a:pt x="178238" y="238329"/>
                    <a:pt x="186431" y="221942"/>
                  </a:cubicBezTo>
                  <a:cubicBezTo>
                    <a:pt x="190616" y="213572"/>
                    <a:pt x="192350" y="204187"/>
                    <a:pt x="195309" y="195309"/>
                  </a:cubicBezTo>
                  <a:cubicBezTo>
                    <a:pt x="192350" y="186431"/>
                    <a:pt x="193738" y="174522"/>
                    <a:pt x="186431" y="168676"/>
                  </a:cubicBezTo>
                  <a:cubicBezTo>
                    <a:pt x="176903" y="161054"/>
                    <a:pt x="157198" y="170261"/>
                    <a:pt x="150920" y="159798"/>
                  </a:cubicBezTo>
                  <a:cubicBezTo>
                    <a:pt x="144643" y="149336"/>
                    <a:pt x="151987" y="133661"/>
                    <a:pt x="159798" y="124288"/>
                  </a:cubicBezTo>
                  <a:cubicBezTo>
                    <a:pt x="168270" y="114121"/>
                    <a:pt x="183818" y="113098"/>
                    <a:pt x="195309" y="106532"/>
                  </a:cubicBezTo>
                  <a:cubicBezTo>
                    <a:pt x="204573" y="101238"/>
                    <a:pt x="213064" y="94695"/>
                    <a:pt x="221942" y="88777"/>
                  </a:cubicBezTo>
                  <a:cubicBezTo>
                    <a:pt x="200655" y="24919"/>
                    <a:pt x="233291" y="97857"/>
                    <a:pt x="177553" y="53266"/>
                  </a:cubicBezTo>
                  <a:cubicBezTo>
                    <a:pt x="166805" y="44667"/>
                    <a:pt x="168676" y="21034"/>
                    <a:pt x="168676" y="8878"/>
                  </a:cubicBezTo>
                  <a:lnTo>
                    <a:pt x="3003011" y="0"/>
                  </a:lnTo>
                  <a:close/>
                </a:path>
              </a:pathLst>
            </a:cu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nl-NL"/>
            </a:p>
          </p:txBody>
        </p:sp>
      </p:grpSp>
      <p:sp>
        <p:nvSpPr>
          <p:cNvPr id="4" name="Rechthoek 3"/>
          <p:cNvSpPr/>
          <p:nvPr/>
        </p:nvSpPr>
        <p:spPr>
          <a:xfrm>
            <a:off x="228599" y="1475863"/>
            <a:ext cx="9039225" cy="4553462"/>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Tijdelijke aanduiding voor inhoud 2">
            <a:extLst>
              <a:ext uri="{FF2B5EF4-FFF2-40B4-BE49-F238E27FC236}">
                <a16:creationId xmlns:a16="http://schemas.microsoft.com/office/drawing/2014/main" id="{1CFE2180-F366-7D45-80D0-076B6D43DCD0}"/>
              </a:ext>
            </a:extLst>
          </p:cNvPr>
          <p:cNvSpPr>
            <a:spLocks noGrp="1"/>
          </p:cNvSpPr>
          <p:nvPr>
            <p:ph idx="1"/>
          </p:nvPr>
        </p:nvSpPr>
        <p:spPr>
          <a:xfrm>
            <a:off x="320675" y="1556143"/>
            <a:ext cx="8947150" cy="4377420"/>
          </a:xfrm>
        </p:spPr>
        <p:txBody>
          <a:bodyPr/>
          <a:lstStyle/>
          <a:p>
            <a:r>
              <a:rPr lang="nl-NL" sz="1200" dirty="0"/>
              <a:t>De VCA 2017/6.0 en het bijbehorende standaard auditrapport </a:t>
            </a:r>
            <a:r>
              <a:rPr lang="nl-NL" sz="1200" b="1" u="sng" dirty="0"/>
              <a:t>verplichten</a:t>
            </a:r>
            <a:r>
              <a:rPr lang="nl-NL" sz="1200" dirty="0"/>
              <a:t> tot onderbouwing van de </a:t>
            </a:r>
            <a:r>
              <a:rPr lang="nl-NL" sz="1200" b="1" u="sng" dirty="0"/>
              <a:t>cursiefgedrukte doelstellingen </a:t>
            </a:r>
            <a:r>
              <a:rPr lang="nl-NL" sz="1200" dirty="0"/>
              <a:t>van de vragen alsmede van </a:t>
            </a:r>
            <a:r>
              <a:rPr lang="nl-NL" sz="1200" b="1" u="sng" dirty="0"/>
              <a:t>de cursief gedrukte minimumeisen</a:t>
            </a:r>
            <a:r>
              <a:rPr lang="nl-NL" sz="1200" dirty="0"/>
              <a:t>. </a:t>
            </a:r>
          </a:p>
          <a:p>
            <a:r>
              <a:rPr lang="nl-NL" sz="1200" dirty="0"/>
              <a:t>Onderbouwing houdt in dat de auditor vaststelt dat voldaan wordt aan de betreffende vragen en eisen, niet alleen op basis van de constatering dat de documenten op orde zijn, respectievelijk de procedures e.d. zijn in- en uitgevoerd, maar vooral op basis van zijn overtuiging dat dit ertoe leidt dat de doelstelling (het beoogde resultaat) ook daadwerkelijk wordt bereikt, respectievelijk dat aan de eisen naar de letter en de geest wordt voldaan. </a:t>
            </a:r>
          </a:p>
          <a:p>
            <a:r>
              <a:rPr lang="nl-NL" sz="1200" dirty="0"/>
              <a:t>Belangrijk hierbij is dat de </a:t>
            </a:r>
            <a:r>
              <a:rPr lang="nl-NL" sz="1200" b="1" u="sng" dirty="0"/>
              <a:t>actie geborgd </a:t>
            </a:r>
            <a:r>
              <a:rPr lang="nl-NL" sz="1200" dirty="0"/>
              <a:t>is. </a:t>
            </a:r>
          </a:p>
          <a:p>
            <a:r>
              <a:rPr lang="nl-NL" sz="1200" dirty="0"/>
              <a:t>De onderbouwing moet in alle gevallen </a:t>
            </a:r>
            <a:r>
              <a:rPr lang="nl-NL" sz="1200" b="1" u="sng" dirty="0"/>
              <a:t>bedrijfsspecifiek</a:t>
            </a:r>
            <a:r>
              <a:rPr lang="nl-NL" sz="1200" dirty="0"/>
              <a:t> en </a:t>
            </a:r>
            <a:r>
              <a:rPr lang="nl-NL" sz="1200" b="1" u="sng" dirty="0"/>
              <a:t>concreet</a:t>
            </a:r>
            <a:r>
              <a:rPr lang="nl-NL" sz="1200" dirty="0"/>
              <a:t> zijn. </a:t>
            </a:r>
          </a:p>
          <a:p>
            <a:r>
              <a:rPr lang="nl-NL" sz="1200" dirty="0"/>
              <a:t>De onderbouwing bestaat niet uit standaardteksten, die ook gebruikt kunnen worden bij de rapporten van andere bedrijven. </a:t>
            </a:r>
          </a:p>
          <a:p>
            <a:r>
              <a:rPr lang="nl-NL" sz="1200" dirty="0"/>
              <a:t>De onderbouwing van een doelstelling vraagt om een </a:t>
            </a:r>
            <a:r>
              <a:rPr lang="nl-NL" sz="1200" b="1" u="sng" dirty="0"/>
              <a:t>bedrijfsspecifieke beschrijving</a:t>
            </a:r>
            <a:r>
              <a:rPr lang="nl-NL" sz="1200" dirty="0"/>
              <a:t>, met </a:t>
            </a:r>
            <a:r>
              <a:rPr lang="nl-NL" sz="1200" b="1" u="sng" dirty="0"/>
              <a:t>aanduiding van documenten </a:t>
            </a:r>
            <a:r>
              <a:rPr lang="nl-NL" sz="1200" dirty="0"/>
              <a:t>en </a:t>
            </a:r>
            <a:r>
              <a:rPr lang="nl-NL" sz="1200" b="1" u="sng" dirty="0"/>
              <a:t>verantwoordelijke personen</a:t>
            </a:r>
            <a:r>
              <a:rPr lang="nl-NL" sz="1200" dirty="0"/>
              <a:t>, op welke wijze de manier van werken ertoe leidt dat de betreffende doelstelling binnen het bedrijf en op de werklocaties wordt bereikt/gerealiseerd. </a:t>
            </a:r>
          </a:p>
          <a:p>
            <a:r>
              <a:rPr lang="nl-NL" sz="1200" dirty="0"/>
              <a:t>Een algemene opsomming van het voldoen aan minimumeisen is dus niet aanvaardbaar. </a:t>
            </a:r>
          </a:p>
          <a:p>
            <a:r>
              <a:rPr lang="nl-NL" sz="1200" dirty="0"/>
              <a:t>Onderbouwing van een minimumeis vraagt om een bedrijfsspecifieke situatiebeschrijving, waaruit blijkt hoe aan de minimumeis wordt voldaan. De onderbouwingen mogen alleen betrekking hebben op de specifiek gestelde vraag of minimumeis. Zo is het dus niet mogelijk dat dezelfde onderbouwing meerdere malen wordt gebruikt en/of dat de onderbouwing wordt uitgebreid met teksten, omdat meerdere schema’s tegelijkertijd </a:t>
            </a:r>
            <a:r>
              <a:rPr lang="nl-NL" sz="1200" dirty="0" err="1"/>
              <a:t>geaudit</a:t>
            </a:r>
            <a:r>
              <a:rPr lang="nl-NL" sz="1200" dirty="0"/>
              <a:t> zijn (bv ISO 9001 en VCA). Er mag dus ook niet verwezen worden naar onderbouwingen van andere doelstellingen of minimumeisen.</a:t>
            </a:r>
          </a:p>
        </p:txBody>
      </p:sp>
      <p:sp>
        <p:nvSpPr>
          <p:cNvPr id="13" name="Rechthoek 12"/>
          <p:cNvSpPr/>
          <p:nvPr/>
        </p:nvSpPr>
        <p:spPr>
          <a:xfrm>
            <a:off x="2216085" y="2910959"/>
            <a:ext cx="708464" cy="276999"/>
          </a:xfrm>
          <a:prstGeom prst="rect">
            <a:avLst/>
          </a:prstGeom>
        </p:spPr>
        <p:txBody>
          <a:bodyPr wrap="none">
            <a:spAutoFit/>
          </a:bodyPr>
          <a:lstStyle/>
          <a:p>
            <a:r>
              <a:rPr lang="nl-NL" sz="1200" b="1" dirty="0">
                <a:solidFill>
                  <a:srgbClr val="FF0000"/>
                </a:solidFill>
              </a:rPr>
              <a:t>geborgd</a:t>
            </a:r>
            <a:endParaRPr lang="nl-NL" sz="1200" dirty="0">
              <a:solidFill>
                <a:srgbClr val="FF0000"/>
              </a:solidFill>
            </a:endParaRPr>
          </a:p>
        </p:txBody>
      </p:sp>
      <p:sp>
        <p:nvSpPr>
          <p:cNvPr id="15" name="Rechthoek 14"/>
          <p:cNvSpPr/>
          <p:nvPr/>
        </p:nvSpPr>
        <p:spPr>
          <a:xfrm>
            <a:off x="2701325" y="3243822"/>
            <a:ext cx="1265218" cy="276999"/>
          </a:xfrm>
          <a:prstGeom prst="rect">
            <a:avLst/>
          </a:prstGeom>
        </p:spPr>
        <p:txBody>
          <a:bodyPr wrap="none">
            <a:spAutoFit/>
          </a:bodyPr>
          <a:lstStyle/>
          <a:p>
            <a:r>
              <a:rPr lang="nl-NL" sz="1200" b="1" dirty="0">
                <a:solidFill>
                  <a:srgbClr val="FF0000"/>
                </a:solidFill>
              </a:rPr>
              <a:t>bedrijfsspecifiek</a:t>
            </a:r>
            <a:r>
              <a:rPr lang="nl-NL" sz="1200" dirty="0">
                <a:solidFill>
                  <a:srgbClr val="FF0000"/>
                </a:solidFill>
              </a:rPr>
              <a:t> </a:t>
            </a:r>
          </a:p>
        </p:txBody>
      </p:sp>
      <p:sp>
        <p:nvSpPr>
          <p:cNvPr id="16" name="Rechthoek 15"/>
          <p:cNvSpPr/>
          <p:nvPr/>
        </p:nvSpPr>
        <p:spPr>
          <a:xfrm>
            <a:off x="3957018" y="3243822"/>
            <a:ext cx="772647" cy="276999"/>
          </a:xfrm>
          <a:prstGeom prst="rect">
            <a:avLst/>
          </a:prstGeom>
        </p:spPr>
        <p:txBody>
          <a:bodyPr wrap="none">
            <a:spAutoFit/>
          </a:bodyPr>
          <a:lstStyle/>
          <a:p>
            <a:r>
              <a:rPr lang="nl-NL" sz="1200" b="1" dirty="0">
                <a:solidFill>
                  <a:srgbClr val="FF0000"/>
                </a:solidFill>
              </a:rPr>
              <a:t>concreet</a:t>
            </a:r>
            <a:r>
              <a:rPr lang="nl-NL" sz="1200" dirty="0">
                <a:solidFill>
                  <a:srgbClr val="FF0000"/>
                </a:solidFill>
              </a:rPr>
              <a:t> </a:t>
            </a:r>
          </a:p>
        </p:txBody>
      </p:sp>
      <p:sp>
        <p:nvSpPr>
          <p:cNvPr id="17" name="Rechthoek 16"/>
          <p:cNvSpPr/>
          <p:nvPr/>
        </p:nvSpPr>
        <p:spPr>
          <a:xfrm>
            <a:off x="6855807" y="3916369"/>
            <a:ext cx="1029384" cy="276999"/>
          </a:xfrm>
          <a:prstGeom prst="rect">
            <a:avLst/>
          </a:prstGeom>
        </p:spPr>
        <p:txBody>
          <a:bodyPr wrap="none">
            <a:spAutoFit/>
          </a:bodyPr>
          <a:lstStyle/>
          <a:p>
            <a:r>
              <a:rPr lang="nl-NL" sz="1200" b="1" dirty="0">
                <a:solidFill>
                  <a:srgbClr val="FF0000"/>
                </a:solidFill>
              </a:rPr>
              <a:t>documenten </a:t>
            </a:r>
            <a:endParaRPr lang="nl-NL" sz="1200" dirty="0">
              <a:solidFill>
                <a:srgbClr val="FF0000"/>
              </a:solidFill>
            </a:endParaRPr>
          </a:p>
        </p:txBody>
      </p:sp>
      <p:sp>
        <p:nvSpPr>
          <p:cNvPr id="18" name="Rechthoek 17"/>
          <p:cNvSpPr/>
          <p:nvPr/>
        </p:nvSpPr>
        <p:spPr>
          <a:xfrm>
            <a:off x="228600" y="4098803"/>
            <a:ext cx="785536" cy="276999"/>
          </a:xfrm>
          <a:prstGeom prst="rect">
            <a:avLst/>
          </a:prstGeom>
        </p:spPr>
        <p:txBody>
          <a:bodyPr wrap="none">
            <a:spAutoFit/>
          </a:bodyPr>
          <a:lstStyle/>
          <a:p>
            <a:r>
              <a:rPr lang="nl-NL" sz="1200" b="1" dirty="0">
                <a:solidFill>
                  <a:srgbClr val="FF0000"/>
                </a:solidFill>
              </a:rPr>
              <a:t>personen</a:t>
            </a:r>
            <a:endParaRPr lang="nl-NL" sz="1200" dirty="0">
              <a:solidFill>
                <a:srgbClr val="FF0000"/>
              </a:solidFill>
            </a:endParaRPr>
          </a:p>
        </p:txBody>
      </p:sp>
      <p:sp>
        <p:nvSpPr>
          <p:cNvPr id="19" name="Rechthoek 18"/>
          <p:cNvSpPr/>
          <p:nvPr/>
        </p:nvSpPr>
        <p:spPr>
          <a:xfrm>
            <a:off x="2023778" y="4093789"/>
            <a:ext cx="1448153" cy="276999"/>
          </a:xfrm>
          <a:prstGeom prst="rect">
            <a:avLst/>
          </a:prstGeom>
        </p:spPr>
        <p:txBody>
          <a:bodyPr wrap="none">
            <a:spAutoFit/>
          </a:bodyPr>
          <a:lstStyle/>
          <a:p>
            <a:r>
              <a:rPr lang="nl-NL" sz="1200" b="1" dirty="0">
                <a:solidFill>
                  <a:srgbClr val="FF0000"/>
                </a:solidFill>
              </a:rPr>
              <a:t>manier van werken </a:t>
            </a:r>
          </a:p>
        </p:txBody>
      </p:sp>
      <p:sp>
        <p:nvSpPr>
          <p:cNvPr id="20" name="Rechthoek 19"/>
          <p:cNvSpPr/>
          <p:nvPr/>
        </p:nvSpPr>
        <p:spPr>
          <a:xfrm>
            <a:off x="6579558" y="4098803"/>
            <a:ext cx="644728" cy="276999"/>
          </a:xfrm>
          <a:prstGeom prst="rect">
            <a:avLst/>
          </a:prstGeom>
        </p:spPr>
        <p:txBody>
          <a:bodyPr wrap="none">
            <a:spAutoFit/>
          </a:bodyPr>
          <a:lstStyle/>
          <a:p>
            <a:r>
              <a:rPr lang="nl-NL" sz="1200" b="1" dirty="0">
                <a:solidFill>
                  <a:srgbClr val="FF0000"/>
                </a:solidFill>
              </a:rPr>
              <a:t>bedrijf </a:t>
            </a:r>
          </a:p>
        </p:txBody>
      </p:sp>
      <p:sp>
        <p:nvSpPr>
          <p:cNvPr id="21" name="Rechthoek 20"/>
          <p:cNvSpPr/>
          <p:nvPr/>
        </p:nvSpPr>
        <p:spPr>
          <a:xfrm>
            <a:off x="7584442" y="4095112"/>
            <a:ext cx="1027525" cy="276999"/>
          </a:xfrm>
          <a:prstGeom prst="rect">
            <a:avLst/>
          </a:prstGeom>
        </p:spPr>
        <p:txBody>
          <a:bodyPr wrap="none">
            <a:spAutoFit/>
          </a:bodyPr>
          <a:lstStyle/>
          <a:p>
            <a:r>
              <a:rPr lang="nl-NL" sz="1200" b="1" dirty="0">
                <a:solidFill>
                  <a:srgbClr val="FF0000"/>
                </a:solidFill>
              </a:rPr>
              <a:t>werklocaties </a:t>
            </a:r>
          </a:p>
        </p:txBody>
      </p:sp>
      <p:sp>
        <p:nvSpPr>
          <p:cNvPr id="22" name="Rechthoek 21"/>
          <p:cNvSpPr/>
          <p:nvPr/>
        </p:nvSpPr>
        <p:spPr>
          <a:xfrm>
            <a:off x="8595924" y="4955659"/>
            <a:ext cx="694614" cy="276999"/>
          </a:xfrm>
          <a:prstGeom prst="rect">
            <a:avLst/>
          </a:prstGeom>
        </p:spPr>
        <p:txBody>
          <a:bodyPr wrap="none">
            <a:spAutoFit/>
          </a:bodyPr>
          <a:lstStyle/>
          <a:p>
            <a:r>
              <a:rPr lang="nl-NL" sz="1200" b="1" dirty="0">
                <a:solidFill>
                  <a:srgbClr val="FF0000"/>
                </a:solidFill>
              </a:rPr>
              <a:t>voldaan</a:t>
            </a:r>
          </a:p>
        </p:txBody>
      </p:sp>
    </p:spTree>
    <p:extLst>
      <p:ext uri="{BB962C8B-B14F-4D97-AF65-F5344CB8AC3E}">
        <p14:creationId xmlns:p14="http://schemas.microsoft.com/office/powerpoint/2010/main" val="1589674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up)">
                                      <p:cBhvr>
                                        <p:cTn id="7" dur="500"/>
                                        <p:tgtEl>
                                          <p:spTgt spid="27"/>
                                        </p:tgtEl>
                                      </p:cBhvr>
                                    </p:animEffect>
                                  </p:childTnLst>
                                  <p:subTnLst>
                                    <p:audio>
                                      <p:cMediaNode>
                                        <p:cTn display="0" masterRel="sameClick">
                                          <p:stCondLst>
                                            <p:cond evt="begin" delay="0">
                                              <p:tn val="5"/>
                                            </p:cond>
                                          </p:stCondLst>
                                          <p:endCondLst>
                                            <p:cond evt="onStopAudio" delay="0">
                                              <p:tgtEl>
                                                <p:sldTgt/>
                                              </p:tgtEl>
                                            </p:cond>
                                          </p:endCondLst>
                                        </p:cTn>
                                        <p:tgtEl>
                                          <p:sndTgt r:embed="rId2" name="PAPER 5   -S.WAV"/>
                                        </p:tgtEl>
                                      </p:cMediaNode>
                                    </p:audio>
                                  </p:subTnLst>
                                </p:cTn>
                              </p:par>
                              <p:par>
                                <p:cTn id="8" presetID="10" presetClass="entr" presetSubtype="0" fill="hold" grpId="0" nodeType="withEffect">
                                  <p:stCondLst>
                                    <p:cond delay="50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42" presetClass="path" presetSubtype="0" accel="50000" decel="50000" fill="hold" grpId="1" nodeType="withEffect">
                                  <p:stCondLst>
                                    <p:cond delay="1000"/>
                                  </p:stCondLst>
                                  <p:childTnLst>
                                    <p:animMotion origin="layout" path="M 2.70833E-6 4.07407E-6 L 0.70169 -0.3669 " pathEditMode="relative" rAng="0" ptsTypes="AA">
                                      <p:cBhvr>
                                        <p:cTn id="12" dur="2000" fill="hold"/>
                                        <p:tgtEl>
                                          <p:spTgt spid="13"/>
                                        </p:tgtEl>
                                        <p:attrNameLst>
                                          <p:attrName>ppt_x</p:attrName>
                                          <p:attrName>ppt_y</p:attrName>
                                        </p:attrNameLst>
                                      </p:cBhvr>
                                      <p:rCtr x="35078" y="-18356"/>
                                    </p:animMotion>
                                  </p:childTnLst>
                                </p:cTn>
                              </p:par>
                              <p:par>
                                <p:cTn id="13" presetID="6" presetClass="emph" presetSubtype="0" fill="hold" grpId="2" nodeType="withEffect">
                                  <p:stCondLst>
                                    <p:cond delay="1000"/>
                                  </p:stCondLst>
                                  <p:childTnLst>
                                    <p:animScale>
                                      <p:cBhvr>
                                        <p:cTn id="14" dur="2000" fill="hold"/>
                                        <p:tgtEl>
                                          <p:spTgt spid="13"/>
                                        </p:tgtEl>
                                      </p:cBhvr>
                                      <p:by x="150000" y="150000"/>
                                    </p:animScale>
                                  </p:childTnLst>
                                </p:cTn>
                              </p:par>
                              <p:par>
                                <p:cTn id="15" presetID="10" presetClass="entr" presetSubtype="0" fill="hold" grpId="0" nodeType="withEffect">
                                  <p:stCondLst>
                                    <p:cond delay="150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par>
                                <p:cTn id="18" presetID="42" presetClass="path" presetSubtype="0" accel="50000" decel="50000" fill="hold" grpId="1" nodeType="withEffect">
                                  <p:stCondLst>
                                    <p:cond delay="2000"/>
                                  </p:stCondLst>
                                  <p:childTnLst>
                                    <p:animMotion origin="layout" path="M 2.5E-6 4.44444E-6 L 0.63906 -0.30973 " pathEditMode="relative" rAng="0" ptsTypes="AA">
                                      <p:cBhvr>
                                        <p:cTn id="19" dur="2000" fill="hold"/>
                                        <p:tgtEl>
                                          <p:spTgt spid="15"/>
                                        </p:tgtEl>
                                        <p:attrNameLst>
                                          <p:attrName>ppt_x</p:attrName>
                                          <p:attrName>ppt_y</p:attrName>
                                        </p:attrNameLst>
                                      </p:cBhvr>
                                      <p:rCtr x="31953" y="-15486"/>
                                    </p:animMotion>
                                  </p:childTnLst>
                                </p:cTn>
                              </p:par>
                              <p:par>
                                <p:cTn id="20" presetID="6" presetClass="emph" presetSubtype="0" fill="hold" grpId="2" nodeType="withEffect">
                                  <p:stCondLst>
                                    <p:cond delay="2000"/>
                                  </p:stCondLst>
                                  <p:childTnLst>
                                    <p:animScale>
                                      <p:cBhvr>
                                        <p:cTn id="21" dur="2000" fill="hold"/>
                                        <p:tgtEl>
                                          <p:spTgt spid="15"/>
                                        </p:tgtEl>
                                      </p:cBhvr>
                                      <p:by x="150000" y="150000"/>
                                    </p:animScale>
                                  </p:childTnLst>
                                </p:cTn>
                              </p:par>
                              <p:par>
                                <p:cTn id="22" presetID="10" presetClass="entr" presetSubtype="0" fill="hold" grpId="0" nodeType="withEffect">
                                  <p:stCondLst>
                                    <p:cond delay="250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par>
                                <p:cTn id="25" presetID="42" presetClass="path" presetSubtype="0" accel="50000" decel="50000" fill="hold" grpId="1" nodeType="withEffect">
                                  <p:stCondLst>
                                    <p:cond delay="3000"/>
                                  </p:stCondLst>
                                  <p:childTnLst>
                                    <p:animMotion origin="layout" path="M 0 4.44444E-6 L 0.55625 -0.20417 " pathEditMode="relative" rAng="0" ptsTypes="AA">
                                      <p:cBhvr>
                                        <p:cTn id="26" dur="2000" fill="hold"/>
                                        <p:tgtEl>
                                          <p:spTgt spid="16"/>
                                        </p:tgtEl>
                                        <p:attrNameLst>
                                          <p:attrName>ppt_x</p:attrName>
                                          <p:attrName>ppt_y</p:attrName>
                                        </p:attrNameLst>
                                      </p:cBhvr>
                                      <p:rCtr x="27812" y="-10208"/>
                                    </p:animMotion>
                                  </p:childTnLst>
                                </p:cTn>
                              </p:par>
                              <p:par>
                                <p:cTn id="27" presetID="6" presetClass="emph" presetSubtype="0" fill="hold" grpId="2" nodeType="withEffect">
                                  <p:stCondLst>
                                    <p:cond delay="3000"/>
                                  </p:stCondLst>
                                  <p:childTnLst>
                                    <p:animScale>
                                      <p:cBhvr>
                                        <p:cTn id="28" dur="2000" fill="hold"/>
                                        <p:tgtEl>
                                          <p:spTgt spid="16"/>
                                        </p:tgtEl>
                                      </p:cBhvr>
                                      <p:by x="150000" y="150000"/>
                                    </p:animScale>
                                  </p:childTnLst>
                                </p:cTn>
                              </p:par>
                              <p:par>
                                <p:cTn id="29" presetID="10" presetClass="entr" presetSubtype="0" fill="hold" grpId="0" nodeType="withEffect">
                                  <p:stCondLst>
                                    <p:cond delay="350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par>
                                <p:cTn id="32" presetID="42" presetClass="path" presetSubtype="0" accel="50000" decel="50000" fill="hold" grpId="1" nodeType="withEffect">
                                  <p:stCondLst>
                                    <p:cond delay="4000"/>
                                  </p:stCondLst>
                                  <p:childTnLst>
                                    <p:animMotion origin="layout" path="M 2.70833E-6 -3.7037E-6 L 0.30794 -0.19953 " pathEditMode="relative" rAng="0" ptsTypes="AA">
                                      <p:cBhvr>
                                        <p:cTn id="33" dur="2000" fill="hold"/>
                                        <p:tgtEl>
                                          <p:spTgt spid="17"/>
                                        </p:tgtEl>
                                        <p:attrNameLst>
                                          <p:attrName>ppt_x</p:attrName>
                                          <p:attrName>ppt_y</p:attrName>
                                        </p:attrNameLst>
                                      </p:cBhvr>
                                      <p:rCtr x="15391" y="-9977"/>
                                    </p:animMotion>
                                  </p:childTnLst>
                                </p:cTn>
                              </p:par>
                              <p:par>
                                <p:cTn id="34" presetID="6" presetClass="emph" presetSubtype="0" fill="hold" grpId="2" nodeType="withEffect">
                                  <p:stCondLst>
                                    <p:cond delay="4000"/>
                                  </p:stCondLst>
                                  <p:childTnLst>
                                    <p:animScale>
                                      <p:cBhvr>
                                        <p:cTn id="35" dur="2000" fill="hold"/>
                                        <p:tgtEl>
                                          <p:spTgt spid="17"/>
                                        </p:tgtEl>
                                      </p:cBhvr>
                                      <p:by x="150000" y="150000"/>
                                    </p:animScale>
                                  </p:childTnLst>
                                </p:cTn>
                              </p:par>
                              <p:par>
                                <p:cTn id="36" presetID="10" presetClass="entr" presetSubtype="0" fill="hold" grpId="0" nodeType="withEffect">
                                  <p:stCondLst>
                                    <p:cond delay="450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par>
                                <p:cTn id="39" presetID="42" presetClass="path" presetSubtype="0" accel="50000" decel="50000" fill="hold" grpId="1" nodeType="withEffect">
                                  <p:stCondLst>
                                    <p:cond delay="5000"/>
                                  </p:stCondLst>
                                  <p:childTnLst>
                                    <p:animMotion origin="layout" path="M -1.45833E-6 -4.07407E-6 L 0.86237 -0.11643 " pathEditMode="relative" rAng="0" ptsTypes="AA">
                                      <p:cBhvr>
                                        <p:cTn id="40" dur="2000" fill="hold"/>
                                        <p:tgtEl>
                                          <p:spTgt spid="18"/>
                                        </p:tgtEl>
                                        <p:attrNameLst>
                                          <p:attrName>ppt_x</p:attrName>
                                          <p:attrName>ppt_y</p:attrName>
                                        </p:attrNameLst>
                                      </p:cBhvr>
                                      <p:rCtr x="43112" y="-5833"/>
                                    </p:animMotion>
                                  </p:childTnLst>
                                </p:cTn>
                              </p:par>
                              <p:par>
                                <p:cTn id="41" presetID="6" presetClass="emph" presetSubtype="0" fill="hold" grpId="2" nodeType="withEffect">
                                  <p:stCondLst>
                                    <p:cond delay="5000"/>
                                  </p:stCondLst>
                                  <p:childTnLst>
                                    <p:animScale>
                                      <p:cBhvr>
                                        <p:cTn id="42" dur="2000" fill="hold"/>
                                        <p:tgtEl>
                                          <p:spTgt spid="18"/>
                                        </p:tgtEl>
                                      </p:cBhvr>
                                      <p:by x="150000" y="150000"/>
                                    </p:animScale>
                                  </p:childTnLst>
                                </p:cTn>
                              </p:par>
                              <p:par>
                                <p:cTn id="43" presetID="10" presetClass="entr" presetSubtype="0" fill="hold" grpId="0" nodeType="withEffect">
                                  <p:stCondLst>
                                    <p:cond delay="550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500"/>
                                        <p:tgtEl>
                                          <p:spTgt spid="19"/>
                                        </p:tgtEl>
                                      </p:cBhvr>
                                    </p:animEffect>
                                  </p:childTnLst>
                                </p:cTn>
                              </p:par>
                              <p:par>
                                <p:cTn id="46" presetID="42" presetClass="path" presetSubtype="0" accel="50000" decel="50000" fill="hold" grpId="1" nodeType="withEffect">
                                  <p:stCondLst>
                                    <p:cond delay="6000"/>
                                  </p:stCondLst>
                                  <p:childTnLst>
                                    <p:animMotion origin="layout" path="M -6.25E-7 3.7037E-7 L 0.68711 -0.01227 " pathEditMode="relative" rAng="0" ptsTypes="AA">
                                      <p:cBhvr>
                                        <p:cTn id="47" dur="2000" fill="hold"/>
                                        <p:tgtEl>
                                          <p:spTgt spid="19"/>
                                        </p:tgtEl>
                                        <p:attrNameLst>
                                          <p:attrName>ppt_x</p:attrName>
                                          <p:attrName>ppt_y</p:attrName>
                                        </p:attrNameLst>
                                      </p:cBhvr>
                                      <p:rCtr x="34349" y="-625"/>
                                    </p:animMotion>
                                  </p:childTnLst>
                                </p:cTn>
                              </p:par>
                              <p:par>
                                <p:cTn id="48" presetID="6" presetClass="emph" presetSubtype="0" fill="hold" grpId="2" nodeType="withEffect">
                                  <p:stCondLst>
                                    <p:cond delay="6000"/>
                                  </p:stCondLst>
                                  <p:childTnLst>
                                    <p:animScale>
                                      <p:cBhvr>
                                        <p:cTn id="49" dur="2000" fill="hold"/>
                                        <p:tgtEl>
                                          <p:spTgt spid="19"/>
                                        </p:tgtEl>
                                      </p:cBhvr>
                                      <p:by x="150000" y="150000"/>
                                    </p:animScale>
                                  </p:childTnLst>
                                </p:cTn>
                              </p:par>
                              <p:par>
                                <p:cTn id="50" presetID="10" presetClass="entr" presetSubtype="0" fill="hold" grpId="0" nodeType="withEffect">
                                  <p:stCondLst>
                                    <p:cond delay="650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par>
                                <p:cTn id="53" presetID="42" presetClass="path" presetSubtype="0" accel="50000" decel="50000" fill="hold" grpId="1" nodeType="withEffect">
                                  <p:stCondLst>
                                    <p:cond delay="7000"/>
                                  </p:stCondLst>
                                  <p:childTnLst>
                                    <p:animMotion origin="layout" path="M 4.16667E-6 -4.07407E-6 L 0.34635 0.09051 " pathEditMode="relative" rAng="0" ptsTypes="AA">
                                      <p:cBhvr>
                                        <p:cTn id="54" dur="2000" fill="hold"/>
                                        <p:tgtEl>
                                          <p:spTgt spid="20"/>
                                        </p:tgtEl>
                                        <p:attrNameLst>
                                          <p:attrName>ppt_x</p:attrName>
                                          <p:attrName>ppt_y</p:attrName>
                                        </p:attrNameLst>
                                      </p:cBhvr>
                                      <p:rCtr x="17318" y="4514"/>
                                    </p:animMotion>
                                  </p:childTnLst>
                                </p:cTn>
                              </p:par>
                              <p:par>
                                <p:cTn id="55" presetID="6" presetClass="emph" presetSubtype="0" fill="hold" grpId="2" nodeType="withEffect">
                                  <p:stCondLst>
                                    <p:cond delay="7000"/>
                                  </p:stCondLst>
                                  <p:childTnLst>
                                    <p:animScale>
                                      <p:cBhvr>
                                        <p:cTn id="56" dur="2000" fill="hold"/>
                                        <p:tgtEl>
                                          <p:spTgt spid="20"/>
                                        </p:tgtEl>
                                      </p:cBhvr>
                                      <p:by x="150000" y="150000"/>
                                    </p:animScale>
                                  </p:childTnLst>
                                </p:cTn>
                              </p:par>
                              <p:par>
                                <p:cTn id="57" presetID="10" presetClass="entr" presetSubtype="0" fill="hold" grpId="0" nodeType="withEffect">
                                  <p:stCondLst>
                                    <p:cond delay="7400"/>
                                  </p:stCondLst>
                                  <p:childTnLst>
                                    <p:set>
                                      <p:cBhvr>
                                        <p:cTn id="58" dur="1" fill="hold">
                                          <p:stCondLst>
                                            <p:cond delay="0"/>
                                          </p:stCondLst>
                                        </p:cTn>
                                        <p:tgtEl>
                                          <p:spTgt spid="21"/>
                                        </p:tgtEl>
                                        <p:attrNameLst>
                                          <p:attrName>style.visibility</p:attrName>
                                        </p:attrNameLst>
                                      </p:cBhvr>
                                      <p:to>
                                        <p:strVal val="visible"/>
                                      </p:to>
                                    </p:set>
                                    <p:animEffect transition="in" filter="fade">
                                      <p:cBhvr>
                                        <p:cTn id="59" dur="500"/>
                                        <p:tgtEl>
                                          <p:spTgt spid="21"/>
                                        </p:tgtEl>
                                      </p:cBhvr>
                                    </p:animEffect>
                                  </p:childTnLst>
                                </p:cTn>
                              </p:par>
                              <p:par>
                                <p:cTn id="60" presetID="42" presetClass="path" presetSubtype="0" accel="50000" decel="50000" fill="hold" grpId="1" nodeType="withEffect">
                                  <p:stCondLst>
                                    <p:cond delay="8000"/>
                                  </p:stCondLst>
                                  <p:childTnLst>
                                    <p:animMotion origin="layout" path="M -2.70833E-6 -1.11111E-6 L 0.24909 0.19514 " pathEditMode="relative" rAng="0" ptsTypes="AA">
                                      <p:cBhvr>
                                        <p:cTn id="61" dur="2000" fill="hold"/>
                                        <p:tgtEl>
                                          <p:spTgt spid="21"/>
                                        </p:tgtEl>
                                        <p:attrNameLst>
                                          <p:attrName>ppt_x</p:attrName>
                                          <p:attrName>ppt_y</p:attrName>
                                        </p:attrNameLst>
                                      </p:cBhvr>
                                      <p:rCtr x="12448" y="9745"/>
                                    </p:animMotion>
                                  </p:childTnLst>
                                </p:cTn>
                              </p:par>
                              <p:par>
                                <p:cTn id="62" presetID="6" presetClass="emph" presetSubtype="0" fill="hold" grpId="2" nodeType="withEffect">
                                  <p:stCondLst>
                                    <p:cond delay="8000"/>
                                  </p:stCondLst>
                                  <p:childTnLst>
                                    <p:animScale>
                                      <p:cBhvr>
                                        <p:cTn id="63" dur="2000" fill="hold"/>
                                        <p:tgtEl>
                                          <p:spTgt spid="21"/>
                                        </p:tgtEl>
                                      </p:cBhvr>
                                      <p:by x="150000" y="150000"/>
                                    </p:animScale>
                                  </p:childTnLst>
                                </p:cTn>
                              </p:par>
                              <p:par>
                                <p:cTn id="64" presetID="10" presetClass="entr" presetSubtype="0" fill="hold" grpId="0" nodeType="withEffect">
                                  <p:stCondLst>
                                    <p:cond delay="8500"/>
                                  </p:stCondLst>
                                  <p:childTnLst>
                                    <p:set>
                                      <p:cBhvr>
                                        <p:cTn id="65" dur="1" fill="hold">
                                          <p:stCondLst>
                                            <p:cond delay="0"/>
                                          </p:stCondLst>
                                        </p:cTn>
                                        <p:tgtEl>
                                          <p:spTgt spid="22"/>
                                        </p:tgtEl>
                                        <p:attrNameLst>
                                          <p:attrName>style.visibility</p:attrName>
                                        </p:attrNameLst>
                                      </p:cBhvr>
                                      <p:to>
                                        <p:strVal val="visible"/>
                                      </p:to>
                                    </p:set>
                                    <p:animEffect transition="in" filter="fade">
                                      <p:cBhvr>
                                        <p:cTn id="66" dur="500"/>
                                        <p:tgtEl>
                                          <p:spTgt spid="22"/>
                                        </p:tgtEl>
                                      </p:cBhvr>
                                    </p:animEffect>
                                  </p:childTnLst>
                                </p:cTn>
                              </p:par>
                              <p:par>
                                <p:cTn id="67" presetID="42" presetClass="path" presetSubtype="0" accel="50000" decel="50000" fill="hold" grpId="1" nodeType="withEffect">
                                  <p:stCondLst>
                                    <p:cond delay="9000"/>
                                  </p:stCondLst>
                                  <p:childTnLst>
                                    <p:animMotion origin="layout" path="M -3.54167E-6 -4.07407E-6 L 0.17969 0.17524 " pathEditMode="relative" rAng="0" ptsTypes="AA">
                                      <p:cBhvr>
                                        <p:cTn id="68" dur="2000" fill="hold"/>
                                        <p:tgtEl>
                                          <p:spTgt spid="22"/>
                                        </p:tgtEl>
                                        <p:attrNameLst>
                                          <p:attrName>ppt_x</p:attrName>
                                          <p:attrName>ppt_y</p:attrName>
                                        </p:attrNameLst>
                                      </p:cBhvr>
                                      <p:rCtr x="8984" y="8750"/>
                                    </p:animMotion>
                                  </p:childTnLst>
                                </p:cTn>
                              </p:par>
                              <p:par>
                                <p:cTn id="69" presetID="6" presetClass="emph" presetSubtype="0" fill="hold" grpId="2" nodeType="withEffect">
                                  <p:stCondLst>
                                    <p:cond delay="9000"/>
                                  </p:stCondLst>
                                  <p:childTnLst>
                                    <p:animScale>
                                      <p:cBhvr>
                                        <p:cTn id="70" dur="2000" fill="hold"/>
                                        <p:tgtEl>
                                          <p:spTgt spid="2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3" grpId="2"/>
      <p:bldP spid="15" grpId="0"/>
      <p:bldP spid="15" grpId="1"/>
      <p:bldP spid="15" grpId="2"/>
      <p:bldP spid="16" grpId="0"/>
      <p:bldP spid="16" grpId="1"/>
      <p:bldP spid="16" grpId="2"/>
      <p:bldP spid="17" grpId="0"/>
      <p:bldP spid="17" grpId="1"/>
      <p:bldP spid="17" grpId="2"/>
      <p:bldP spid="18" grpId="0"/>
      <p:bldP spid="18" grpId="1"/>
      <p:bldP spid="18" grpId="2"/>
      <p:bldP spid="19" grpId="0"/>
      <p:bldP spid="19" grpId="1"/>
      <p:bldP spid="19" grpId="2"/>
      <p:bldP spid="20" grpId="0"/>
      <p:bldP spid="20" grpId="1"/>
      <p:bldP spid="20" grpId="2"/>
      <p:bldP spid="21" grpId="0"/>
      <p:bldP spid="21" grpId="1"/>
      <p:bldP spid="21" grpId="2"/>
      <p:bldP spid="22" grpId="0"/>
      <p:bldP spid="22" grpId="1"/>
      <p:bldP spid="22" grpId="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CC810-B49C-46BF-AF69-EFD21E67BBFF}"/>
              </a:ext>
            </a:extLst>
          </p:cNvPr>
          <p:cNvSpPr>
            <a:spLocks noGrp="1"/>
          </p:cNvSpPr>
          <p:nvPr>
            <p:ph type="title"/>
          </p:nvPr>
        </p:nvSpPr>
        <p:spPr>
          <a:xfrm>
            <a:off x="1641564" y="800100"/>
            <a:ext cx="9721850" cy="498598"/>
          </a:xfrm>
        </p:spPr>
        <p:txBody>
          <a:bodyPr/>
          <a:lstStyle/>
          <a:p>
            <a:r>
              <a:rPr lang="nl-BE" sz="3600" dirty="0"/>
              <a:t>Rol van de VCA-auditor en VCA-coördinator</a:t>
            </a:r>
            <a:endParaRPr lang="x-none" sz="3600" dirty="0"/>
          </a:p>
        </p:txBody>
      </p:sp>
      <p:sp>
        <p:nvSpPr>
          <p:cNvPr id="3" name="Content Placeholder 2">
            <a:extLst>
              <a:ext uri="{FF2B5EF4-FFF2-40B4-BE49-F238E27FC236}">
                <a16:creationId xmlns:a16="http://schemas.microsoft.com/office/drawing/2014/main" id="{65946FB4-4850-4157-A225-C90284C9D346}"/>
              </a:ext>
            </a:extLst>
          </p:cNvPr>
          <p:cNvSpPr>
            <a:spLocks noGrp="1"/>
          </p:cNvSpPr>
          <p:nvPr>
            <p:ph idx="1"/>
          </p:nvPr>
        </p:nvSpPr>
        <p:spPr>
          <a:xfrm>
            <a:off x="1641564" y="1810655"/>
            <a:ext cx="9721850" cy="4216539"/>
          </a:xfrm>
        </p:spPr>
        <p:txBody>
          <a:bodyPr/>
          <a:lstStyle/>
          <a:p>
            <a:r>
              <a:rPr lang="nl-BE" dirty="0"/>
              <a:t>Conformiteit moet ook afgeleid kunnen worden uit de onderbouwingen zoals geformuleerd door de VCA-auditor en beoordeeld door de VCA-coördinator. </a:t>
            </a:r>
          </a:p>
          <a:p>
            <a:endParaRPr lang="nl-BE" dirty="0"/>
          </a:p>
          <a:p>
            <a:r>
              <a:rPr lang="nl-BE" dirty="0"/>
              <a:t>Auditor verifieert of:</a:t>
            </a:r>
          </a:p>
          <a:p>
            <a:r>
              <a:rPr lang="nl-BE" dirty="0"/>
              <a:t>	- De procedures conform de standaard zijn</a:t>
            </a:r>
          </a:p>
          <a:p>
            <a:r>
              <a:rPr lang="nl-BE" dirty="0"/>
              <a:t>	- De procedures conform geïmplementeerd zijn</a:t>
            </a:r>
          </a:p>
          <a:p>
            <a:r>
              <a:rPr lang="nl-BE" dirty="0"/>
              <a:t>	- De uitvoering conform relevante wetgeving is</a:t>
            </a:r>
          </a:p>
        </p:txBody>
      </p:sp>
    </p:spTree>
    <p:extLst>
      <p:ext uri="{BB962C8B-B14F-4D97-AF65-F5344CB8AC3E}">
        <p14:creationId xmlns:p14="http://schemas.microsoft.com/office/powerpoint/2010/main" val="422186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000"/>
                                        <p:tgtEl>
                                          <p:spTgt spid="3">
                                            <p:txEl>
                                              <p:pRg st="3" end="3"/>
                                            </p:txEl>
                                          </p:spTgt>
                                        </p:tgtEl>
                                      </p:cBhvr>
                                    </p:animEffect>
                                  </p:childTnLst>
                                </p:cTn>
                              </p:par>
                            </p:childTnLst>
                          </p:cTn>
                        </p:par>
                        <p:par>
                          <p:cTn id="17" fill="hold">
                            <p:stCondLst>
                              <p:cond delay="3000"/>
                            </p:stCondLst>
                            <p:childTnLst>
                              <p:par>
                                <p:cTn id="18" presetID="10" presetClass="entr" presetSubtype="0" fill="hold" grpId="0"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childTnLst>
                                </p:cTn>
                              </p:par>
                            </p:childTnLst>
                          </p:cTn>
                        </p:par>
                        <p:par>
                          <p:cTn id="21" fill="hold">
                            <p:stCondLst>
                              <p:cond delay="4000"/>
                            </p:stCondLst>
                            <p:childTnLst>
                              <p:par>
                                <p:cTn id="22" presetID="10" presetClass="entr" presetSubtype="0" fill="hold" grpId="0" nodeType="after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8059A-DEED-47FF-8606-5938F0CD66E9}"/>
              </a:ext>
            </a:extLst>
          </p:cNvPr>
          <p:cNvSpPr>
            <a:spLocks noGrp="1"/>
          </p:cNvSpPr>
          <p:nvPr>
            <p:ph type="title"/>
          </p:nvPr>
        </p:nvSpPr>
        <p:spPr/>
        <p:txBody>
          <a:bodyPr/>
          <a:lstStyle/>
          <a:p>
            <a:r>
              <a:rPr lang="nl-BE" sz="3600" dirty="0"/>
              <a:t>Minimum inhoud van een onderbouwing</a:t>
            </a:r>
            <a:endParaRPr lang="x-none" sz="3600" dirty="0"/>
          </a:p>
        </p:txBody>
      </p:sp>
      <p:sp>
        <p:nvSpPr>
          <p:cNvPr id="3" name="Content Placeholder 2">
            <a:extLst>
              <a:ext uri="{FF2B5EF4-FFF2-40B4-BE49-F238E27FC236}">
                <a16:creationId xmlns:a16="http://schemas.microsoft.com/office/drawing/2014/main" id="{8986910B-BBBD-41D0-9DE3-5C11CC30A270}"/>
              </a:ext>
            </a:extLst>
          </p:cNvPr>
          <p:cNvSpPr>
            <a:spLocks noGrp="1"/>
          </p:cNvSpPr>
          <p:nvPr>
            <p:ph idx="1"/>
          </p:nvPr>
        </p:nvSpPr>
        <p:spPr>
          <a:xfrm>
            <a:off x="1641564" y="1810655"/>
            <a:ext cx="9721850" cy="5078313"/>
          </a:xfrm>
        </p:spPr>
        <p:txBody>
          <a:bodyPr/>
          <a:lstStyle/>
          <a:p>
            <a:pPr marL="514350" indent="-514350">
              <a:buFont typeface="+mj-lt"/>
              <a:buAutoNum type="arabicPeriod"/>
            </a:pPr>
            <a:r>
              <a:rPr lang="nl-BE" dirty="0"/>
              <a:t>Antwoord op de doelstelling, de eisen en de minimum eisen.</a:t>
            </a:r>
          </a:p>
          <a:p>
            <a:pPr marL="514350" indent="-514350">
              <a:buFont typeface="+mj-lt"/>
              <a:buAutoNum type="arabicPeriod"/>
            </a:pPr>
            <a:r>
              <a:rPr lang="nl-BE" dirty="0"/>
              <a:t>Conformiteit moet blijken uit de onderbouwing. </a:t>
            </a:r>
          </a:p>
          <a:p>
            <a:pPr marL="802350" lvl="1" indent="-514350">
              <a:buFont typeface="+mj-lt"/>
              <a:buAutoNum type="arabicPeriod"/>
            </a:pPr>
            <a:r>
              <a:rPr lang="nl-BE" dirty="0"/>
              <a:t>Auditbewijs opnemen in de onderbouwing: referenties van documenten en personen.</a:t>
            </a:r>
          </a:p>
          <a:p>
            <a:pPr marL="802350" lvl="1" indent="-514350">
              <a:buFont typeface="+mj-lt"/>
              <a:buAutoNum type="arabicPeriod"/>
            </a:pPr>
            <a:r>
              <a:rPr lang="nl-BE" dirty="0"/>
              <a:t>Houdt bij het opstellen en beoordelen van een</a:t>
            </a:r>
            <a:br>
              <a:rPr lang="nl-BE" dirty="0"/>
            </a:br>
            <a:r>
              <a:rPr lang="nl-BE" dirty="0"/>
              <a:t>onderbouwing rekening met de 5-W vragen: </a:t>
            </a:r>
            <a:br>
              <a:rPr lang="nl-BE" dirty="0"/>
            </a:br>
            <a:r>
              <a:rPr lang="nl-BE" dirty="0"/>
              <a:t>Wie, Wat, Waar, Wanneer, Waarom.</a:t>
            </a:r>
          </a:p>
          <a:p>
            <a:pPr marL="514350" indent="-514350">
              <a:buFont typeface="+mj-lt"/>
              <a:buAutoNum type="arabicPeriod"/>
            </a:pPr>
            <a:r>
              <a:rPr lang="nl-BE" dirty="0"/>
              <a:t>Bedrijfsspecifieke invulling van het systeem omschrijven.</a:t>
            </a:r>
          </a:p>
          <a:p>
            <a:pPr marL="514350" indent="-514350">
              <a:buFont typeface="+mj-lt"/>
              <a:buAutoNum type="arabicPeriod"/>
            </a:pPr>
            <a:r>
              <a:rPr lang="nl-BE" dirty="0"/>
              <a:t>Geen kruisverwijzingen tussen verschillende VCA-vragen.</a:t>
            </a:r>
          </a:p>
          <a:p>
            <a:pPr marL="514350" indent="-514350">
              <a:buFont typeface="+mj-lt"/>
              <a:buAutoNum type="arabicPeriod"/>
            </a:pPr>
            <a:endParaRPr lang="nl-BE" dirty="0"/>
          </a:p>
        </p:txBody>
      </p:sp>
      <p:sp>
        <p:nvSpPr>
          <p:cNvPr id="4" name="AutoShape 2" descr="W5 – Logos Downloa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5" name="AutoShape 4" descr="W5 – Logos Download"/>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2053" name="Picture 5"/>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789472" y="3325873"/>
            <a:ext cx="2228850"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8081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2053"/>
                                        </p:tgtEl>
                                        <p:attrNameLst>
                                          <p:attrName>style.visibility</p:attrName>
                                        </p:attrNameLst>
                                      </p:cBhvr>
                                      <p:to>
                                        <p:strVal val="visible"/>
                                      </p:to>
                                    </p:set>
                                    <p:animEffect transition="in" filter="fade">
                                      <p:cBhvr>
                                        <p:cTn id="26" dur="500"/>
                                        <p:tgtEl>
                                          <p:spTgt spid="205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childTnLst>
                                </p:cTn>
                              </p:par>
                              <p:par>
                                <p:cTn id="32" presetID="10" presetClass="exit" presetSubtype="0" fill="hold" nodeType="withEffect">
                                  <p:stCondLst>
                                    <p:cond delay="0"/>
                                  </p:stCondLst>
                                  <p:childTnLst>
                                    <p:animEffect transition="out" filter="fade">
                                      <p:cBhvr>
                                        <p:cTn id="33" dur="500"/>
                                        <p:tgtEl>
                                          <p:spTgt spid="2053"/>
                                        </p:tgtEl>
                                      </p:cBhvr>
                                    </p:animEffect>
                                    <p:set>
                                      <p:cBhvr>
                                        <p:cTn id="34" dur="1" fill="hold">
                                          <p:stCondLst>
                                            <p:cond delay="499"/>
                                          </p:stCondLst>
                                        </p:cTn>
                                        <p:tgtEl>
                                          <p:spTgt spid="20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1564" y="800100"/>
            <a:ext cx="10550436" cy="609398"/>
          </a:xfrm>
        </p:spPr>
        <p:txBody>
          <a:bodyPr/>
          <a:lstStyle/>
          <a:p>
            <a:r>
              <a:rPr lang="nl-NL" sz="3600" dirty="0"/>
              <a:t>Onderdeel van de auditor training / missen we iets?</a:t>
            </a:r>
          </a:p>
        </p:txBody>
      </p:sp>
      <p:sp>
        <p:nvSpPr>
          <p:cNvPr id="3" name="Content Placeholder 2"/>
          <p:cNvSpPr>
            <a:spLocks noGrp="1"/>
          </p:cNvSpPr>
          <p:nvPr>
            <p:ph idx="1"/>
          </p:nvPr>
        </p:nvSpPr>
        <p:spPr>
          <a:xfrm>
            <a:off x="1641564" y="1810655"/>
            <a:ext cx="9721850" cy="4339650"/>
          </a:xfrm>
        </p:spPr>
        <p:txBody>
          <a:bodyPr/>
          <a:lstStyle/>
          <a:p>
            <a:r>
              <a:rPr lang="nl-NL" b="1" dirty="0"/>
              <a:t>Welke eisen worden er aan de onderbouwing gesteld?</a:t>
            </a:r>
            <a:endParaRPr lang="nl-NL" dirty="0"/>
          </a:p>
          <a:p>
            <a:pPr lvl="1"/>
            <a:r>
              <a:rPr lang="nl-NL" dirty="0"/>
              <a:t>Helder.</a:t>
            </a:r>
          </a:p>
          <a:p>
            <a:pPr lvl="1"/>
            <a:r>
              <a:rPr lang="nl-NL" dirty="0"/>
              <a:t>Eenduidig.</a:t>
            </a:r>
          </a:p>
          <a:p>
            <a:pPr lvl="1"/>
            <a:r>
              <a:rPr lang="nl-NL" dirty="0"/>
              <a:t>Duidelijk </a:t>
            </a:r>
            <a:r>
              <a:rPr lang="nl-NL" u="sng" dirty="0"/>
              <a:t>wie</a:t>
            </a:r>
            <a:r>
              <a:rPr lang="nl-NL" dirty="0"/>
              <a:t>, </a:t>
            </a:r>
            <a:r>
              <a:rPr lang="nl-NL" u="sng" dirty="0"/>
              <a:t>waarover</a:t>
            </a:r>
            <a:r>
              <a:rPr lang="nl-NL" dirty="0"/>
              <a:t>, </a:t>
            </a:r>
            <a:r>
              <a:rPr lang="nl-NL" u="sng" dirty="0"/>
              <a:t>wanneer</a:t>
            </a:r>
            <a:r>
              <a:rPr lang="nl-NL" dirty="0"/>
              <a:t>, </a:t>
            </a:r>
            <a:r>
              <a:rPr lang="nl-NL" u="sng" dirty="0"/>
              <a:t>waar </a:t>
            </a:r>
            <a:r>
              <a:rPr lang="nl-NL" dirty="0"/>
              <a:t>en </a:t>
            </a:r>
            <a:r>
              <a:rPr lang="nl-NL" u="sng" dirty="0"/>
              <a:t>waarom</a:t>
            </a:r>
            <a:r>
              <a:rPr lang="nl-NL" dirty="0"/>
              <a:t> (5-W) werd bevraagd (met verificatie op de werkvloer!).</a:t>
            </a:r>
          </a:p>
          <a:p>
            <a:pPr lvl="1"/>
            <a:r>
              <a:rPr lang="nl-NL" dirty="0"/>
              <a:t>Mogelijkheid van toelichting (</a:t>
            </a:r>
            <a:r>
              <a:rPr lang="nl-NL" dirty="0" err="1"/>
              <a:t>MvT</a:t>
            </a:r>
            <a:r>
              <a:rPr lang="nl-NL" dirty="0"/>
              <a:t> cellen).</a:t>
            </a:r>
          </a:p>
          <a:p>
            <a:pPr lvl="1"/>
            <a:r>
              <a:rPr lang="nl-NL" dirty="0"/>
              <a:t>Voor een buitenstaander (klant, </a:t>
            </a:r>
            <a:r>
              <a:rPr lang="nl-NL" dirty="0" err="1"/>
              <a:t>toezichtshouder</a:t>
            </a:r>
            <a:r>
              <a:rPr lang="nl-NL" dirty="0"/>
              <a:t>, </a:t>
            </a:r>
            <a:r>
              <a:rPr lang="nl-NL" dirty="0" err="1"/>
              <a:t>CCvD</a:t>
            </a:r>
            <a:r>
              <a:rPr lang="nl-NL" dirty="0"/>
              <a:t> VCA, SSVV, …) moet onomstotelijk duidelijk zijn op basis waarvan het certificaat werd verleend of werd geweigerd.</a:t>
            </a:r>
          </a:p>
        </p:txBody>
      </p:sp>
    </p:spTree>
    <p:extLst>
      <p:ext uri="{BB962C8B-B14F-4D97-AF65-F5344CB8AC3E}">
        <p14:creationId xmlns:p14="http://schemas.microsoft.com/office/powerpoint/2010/main" val="2460149248"/>
      </p:ext>
    </p:extLst>
  </p:cSld>
  <p:clrMapOvr>
    <a:masterClrMapping/>
  </p:clrMapOvr>
</p:sld>
</file>

<file path=ppt/theme/theme1.xml><?xml version="1.0" encoding="utf-8"?>
<a:theme xmlns:a="http://schemas.openxmlformats.org/drawingml/2006/main" name="1_Kantoorthema">
  <a:themeElements>
    <a:clrScheme name="SSVV kleuren">
      <a:dk1>
        <a:sysClr val="windowText" lastClr="000000"/>
      </a:dk1>
      <a:lt1>
        <a:sysClr val="window" lastClr="FFFFFF"/>
      </a:lt1>
      <a:dk2>
        <a:srgbClr val="00454F"/>
      </a:dk2>
      <a:lt2>
        <a:srgbClr val="E7E6E6"/>
      </a:lt2>
      <a:accent1>
        <a:srgbClr val="00AEC3"/>
      </a:accent1>
      <a:accent2>
        <a:srgbClr val="F06600"/>
      </a:accent2>
      <a:accent3>
        <a:srgbClr val="3FA535"/>
      </a:accent3>
      <a:accent4>
        <a:srgbClr val="85F0FF"/>
      </a:accent4>
      <a:accent5>
        <a:srgbClr val="FFCAA3"/>
      </a:accent5>
      <a:accent6>
        <a:srgbClr val="ADE3A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SVV Powerpoint template_v7" id="{2E678F32-59A8-154E-B316-8F75643783C6}" vid="{C7F95EBF-B4F7-E047-A01A-41C64928820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F221E1EDDC6F442990459F0635E0672" ma:contentTypeVersion="11" ma:contentTypeDescription="Een nieuw document maken." ma:contentTypeScope="" ma:versionID="eed0d4774f130195f759869245fa20b7">
  <xsd:schema xmlns:xsd="http://www.w3.org/2001/XMLSchema" xmlns:xs="http://www.w3.org/2001/XMLSchema" xmlns:p="http://schemas.microsoft.com/office/2006/metadata/properties" xmlns:ns2="f7f33cb5-f3a0-42ab-bc95-435712786bc6" targetNamespace="http://schemas.microsoft.com/office/2006/metadata/properties" ma:root="true" ma:fieldsID="60797248b9410d677a3812430b0ab70e" ns2:_="">
    <xsd:import namespace="f7f33cb5-f3a0-42ab-bc95-435712786bc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f33cb5-f3a0-42ab-bc95-435712786b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AB7CD12-5AEE-4AEE-B936-49AA08BFFE34}"/>
</file>

<file path=customXml/itemProps2.xml><?xml version="1.0" encoding="utf-8"?>
<ds:datastoreItem xmlns:ds="http://schemas.openxmlformats.org/officeDocument/2006/customXml" ds:itemID="{D2150DB3-8E05-4DBC-83AB-5D108304A71E}"/>
</file>

<file path=customXml/itemProps3.xml><?xml version="1.0" encoding="utf-8"?>
<ds:datastoreItem xmlns:ds="http://schemas.openxmlformats.org/officeDocument/2006/customXml" ds:itemID="{9B967FE6-C271-4F1A-B467-35A0CAF1E667}"/>
</file>

<file path=docProps/app.xml><?xml version="1.0" encoding="utf-8"?>
<Properties xmlns="http://schemas.openxmlformats.org/officeDocument/2006/extended-properties" xmlns:vt="http://schemas.openxmlformats.org/officeDocument/2006/docPropsVTypes">
  <TotalTime>0</TotalTime>
  <Words>2106</Words>
  <Application>Microsoft Office PowerPoint</Application>
  <PresentationFormat>Breedbeeld</PresentationFormat>
  <Paragraphs>154</Paragraphs>
  <Slides>15</Slides>
  <Notes>9</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15</vt:i4>
      </vt:variant>
    </vt:vector>
  </HeadingPairs>
  <TitlesOfParts>
    <vt:vector size="19" baseType="lpstr">
      <vt:lpstr>Arial</vt:lpstr>
      <vt:lpstr>Calibri</vt:lpstr>
      <vt:lpstr>Times New Roman</vt:lpstr>
      <vt:lpstr>1_Kantoorthema</vt:lpstr>
      <vt:lpstr>Onderbouwingen</vt:lpstr>
      <vt:lpstr>Stellingen</vt:lpstr>
      <vt:lpstr>PowerPoint-presentatie</vt:lpstr>
      <vt:lpstr>PowerPoint-presentatie</vt:lpstr>
      <vt:lpstr>Onderbouwingen</vt:lpstr>
      <vt:lpstr>PowerPoint-presentatie</vt:lpstr>
      <vt:lpstr>Rol van de VCA-auditor en VCA-coördinator</vt:lpstr>
      <vt:lpstr>Minimum inhoud van een onderbouwing</vt:lpstr>
      <vt:lpstr>Onderdeel van de auditor training / missen we iets?</vt:lpstr>
      <vt:lpstr>Conclusie Mentimeter</vt:lpstr>
      <vt:lpstr>Voorbeelden</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Rapportage beoordelen</dc:title>
  <dc:creator>Microsoft Office-gebruiker</dc:creator>
  <cp:lastModifiedBy>Ann Elmzoon</cp:lastModifiedBy>
  <cp:revision>38</cp:revision>
  <dcterms:created xsi:type="dcterms:W3CDTF">2021-09-05T09:44:58Z</dcterms:created>
  <dcterms:modified xsi:type="dcterms:W3CDTF">2021-10-07T09:16:18Z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0x0101007F221E1EDDC6F442990459F0635E0672</vt:lpwstr>
  </property>
</Properties>
</file>